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84" r:id="rId1"/>
  </p:sldMasterIdLst>
  <p:sldIdLst>
    <p:sldId id="276" r:id="rId2"/>
    <p:sldId id="264" r:id="rId3"/>
    <p:sldId id="270" r:id="rId4"/>
    <p:sldId id="271" r:id="rId5"/>
    <p:sldId id="272" r:id="rId6"/>
    <p:sldId id="273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542" autoAdjust="0"/>
    <p:restoredTop sz="94660"/>
  </p:normalViewPr>
  <p:slideViewPr>
    <p:cSldViewPr snapToGrid="0">
      <p:cViewPr varScale="1">
        <p:scale>
          <a:sx n="81" d="100"/>
          <a:sy n="81" d="100"/>
        </p:scale>
        <p:origin x="96" y="80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09E638-2310-4D24-8FB1-81FAFDA239D7}" type="datetimeFigureOut">
              <a:rPr lang="en-US" smtClean="0"/>
              <a:t>3/27/2023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E0DD79-70A2-412D-AE2D-D532ECB020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852930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09E638-2310-4D24-8FB1-81FAFDA239D7}" type="datetimeFigureOut">
              <a:rPr lang="en-US" smtClean="0"/>
              <a:t>3/27/2023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E0DD79-70A2-412D-AE2D-D532ECB020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032691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09E638-2310-4D24-8FB1-81FAFDA239D7}" type="datetimeFigureOut">
              <a:rPr lang="en-US" smtClean="0"/>
              <a:t>3/27/2023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E0DD79-70A2-412D-AE2D-D532ECB020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700421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09E638-2310-4D24-8FB1-81FAFDA239D7}" type="datetimeFigureOut">
              <a:rPr lang="en-US" smtClean="0"/>
              <a:t>3/27/2023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E0DD79-70A2-412D-AE2D-D532ECB020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883293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09E638-2310-4D24-8FB1-81FAFDA239D7}" type="datetimeFigureOut">
              <a:rPr lang="en-US" smtClean="0"/>
              <a:t>3/27/2023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E0DD79-70A2-412D-AE2D-D532ECB020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195959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09E638-2310-4D24-8FB1-81FAFDA239D7}" type="datetimeFigureOut">
              <a:rPr lang="en-US" smtClean="0"/>
              <a:t>3/27/2023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E0DD79-70A2-412D-AE2D-D532ECB020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603272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09E638-2310-4D24-8FB1-81FAFDA239D7}" type="datetimeFigureOut">
              <a:rPr lang="en-US" smtClean="0"/>
              <a:t>3/27/2023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E0DD79-70A2-412D-AE2D-D532ECB020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684416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09E638-2310-4D24-8FB1-81FAFDA239D7}" type="datetimeFigureOut">
              <a:rPr lang="en-US" smtClean="0"/>
              <a:t>3/27/2023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E0DD79-70A2-412D-AE2D-D532ECB020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720868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09E638-2310-4D24-8FB1-81FAFDA239D7}" type="datetimeFigureOut">
              <a:rPr lang="en-US" smtClean="0"/>
              <a:t>3/27/2023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E0DD79-70A2-412D-AE2D-D532ECB020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770492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09E638-2310-4D24-8FB1-81FAFDA239D7}" type="datetimeFigureOut">
              <a:rPr lang="en-US" smtClean="0"/>
              <a:t>3/27/2023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E0DD79-70A2-412D-AE2D-D532ECB020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23895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09E638-2310-4D24-8FB1-81FAFDA239D7}" type="datetimeFigureOut">
              <a:rPr lang="en-US" smtClean="0"/>
              <a:t>3/27/2023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E0DD79-70A2-412D-AE2D-D532ECB020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51647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09E638-2310-4D24-8FB1-81FAFDA239D7}" type="datetimeFigureOut">
              <a:rPr lang="en-US" smtClean="0"/>
              <a:t>3/27/2023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E0DD79-70A2-412D-AE2D-D532ECB020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73924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5" r:id="rId1"/>
    <p:sldLayoutId id="2147483886" r:id="rId2"/>
    <p:sldLayoutId id="2147483887" r:id="rId3"/>
    <p:sldLayoutId id="2147483888" r:id="rId4"/>
    <p:sldLayoutId id="2147483889" r:id="rId5"/>
    <p:sldLayoutId id="2147483890" r:id="rId6"/>
    <p:sldLayoutId id="2147483891" r:id="rId7"/>
    <p:sldLayoutId id="2147483892" r:id="rId8"/>
    <p:sldLayoutId id="2147483893" r:id="rId9"/>
    <p:sldLayoutId id="2147483894" r:id="rId10"/>
    <p:sldLayoutId id="2147483895" r:id="rId11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2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0" t="4233" r="3243" b="4655"/>
          <a:stretch/>
        </p:blipFill>
        <p:spPr>
          <a:xfrm>
            <a:off x="6096000" y="0"/>
            <a:ext cx="6096000" cy="6858000"/>
          </a:xfrm>
          <a:prstGeom prst="rect">
            <a:avLst/>
          </a:prstGeom>
        </p:spPr>
      </p:pic>
      <p:grpSp>
        <p:nvGrpSpPr>
          <p:cNvPr id="4" name="Group 3"/>
          <p:cNvGrpSpPr/>
          <p:nvPr/>
        </p:nvGrpSpPr>
        <p:grpSpPr>
          <a:xfrm>
            <a:off x="6012194" y="0"/>
            <a:ext cx="260915" cy="6858000"/>
            <a:chOff x="6012194" y="0"/>
            <a:chExt cx="260915" cy="6858000"/>
          </a:xfrm>
        </p:grpSpPr>
        <p:cxnSp>
          <p:nvCxnSpPr>
            <p:cNvPr id="324" name="Straight Connector 323"/>
            <p:cNvCxnSpPr/>
            <p:nvPr/>
          </p:nvCxnSpPr>
          <p:spPr>
            <a:xfrm>
              <a:off x="6096000" y="0"/>
              <a:ext cx="0" cy="6858000"/>
            </a:xfrm>
            <a:prstGeom prst="line">
              <a:avLst/>
            </a:prstGeom>
            <a:ln>
              <a:noFill/>
            </a:ln>
            <a:scene3d>
              <a:camera prst="orthographicFront"/>
              <a:lightRig rig="threePt" dir="t"/>
            </a:scene3d>
            <a:sp3d>
              <a:bevelT prst="slope"/>
            </a:sp3d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327" name="Left Bracket 326"/>
            <p:cNvSpPr/>
            <p:nvPr/>
          </p:nvSpPr>
          <p:spPr>
            <a:xfrm>
              <a:off x="6019333" y="48848"/>
              <a:ext cx="221643" cy="63758"/>
            </a:xfrm>
            <a:prstGeom prst="leftBracket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328" name="Rectangle 327"/>
            <p:cNvSpPr/>
            <p:nvPr/>
          </p:nvSpPr>
          <p:spPr>
            <a:xfrm>
              <a:off x="6173865" y="30453"/>
              <a:ext cx="99088" cy="119549"/>
            </a:xfrm>
            <a:prstGeom prst="rect">
              <a:avLst/>
            </a:prstGeom>
            <a:solidFill>
              <a:schemeClr val="tx2"/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6" name="Left Bracket 725"/>
            <p:cNvSpPr/>
            <p:nvPr/>
          </p:nvSpPr>
          <p:spPr>
            <a:xfrm>
              <a:off x="6012194" y="220300"/>
              <a:ext cx="221643" cy="63758"/>
            </a:xfrm>
            <a:prstGeom prst="leftBracket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727" name="Rectangle 726"/>
            <p:cNvSpPr/>
            <p:nvPr/>
          </p:nvSpPr>
          <p:spPr>
            <a:xfrm>
              <a:off x="6173869" y="201905"/>
              <a:ext cx="99088" cy="119549"/>
            </a:xfrm>
            <a:prstGeom prst="rect">
              <a:avLst/>
            </a:prstGeom>
            <a:solidFill>
              <a:schemeClr val="tx2"/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9" name="Left Bracket 728"/>
            <p:cNvSpPr/>
            <p:nvPr/>
          </p:nvSpPr>
          <p:spPr>
            <a:xfrm>
              <a:off x="6012198" y="391752"/>
              <a:ext cx="221643" cy="63758"/>
            </a:xfrm>
            <a:prstGeom prst="leftBracket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730" name="Rectangle 729"/>
            <p:cNvSpPr/>
            <p:nvPr/>
          </p:nvSpPr>
          <p:spPr>
            <a:xfrm>
              <a:off x="6173873" y="373357"/>
              <a:ext cx="99088" cy="119549"/>
            </a:xfrm>
            <a:prstGeom prst="rect">
              <a:avLst/>
            </a:prstGeom>
            <a:solidFill>
              <a:schemeClr val="tx2"/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2" name="Left Bracket 731"/>
            <p:cNvSpPr/>
            <p:nvPr/>
          </p:nvSpPr>
          <p:spPr>
            <a:xfrm>
              <a:off x="6012202" y="563204"/>
              <a:ext cx="221643" cy="63758"/>
            </a:xfrm>
            <a:prstGeom prst="leftBracket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733" name="Rectangle 732"/>
            <p:cNvSpPr/>
            <p:nvPr/>
          </p:nvSpPr>
          <p:spPr>
            <a:xfrm>
              <a:off x="6173877" y="544809"/>
              <a:ext cx="99088" cy="119549"/>
            </a:xfrm>
            <a:prstGeom prst="rect">
              <a:avLst/>
            </a:prstGeom>
            <a:solidFill>
              <a:schemeClr val="tx2"/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5" name="Left Bracket 734"/>
            <p:cNvSpPr/>
            <p:nvPr/>
          </p:nvSpPr>
          <p:spPr>
            <a:xfrm>
              <a:off x="6012206" y="734656"/>
              <a:ext cx="221643" cy="63758"/>
            </a:xfrm>
            <a:prstGeom prst="leftBracket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736" name="Rectangle 735"/>
            <p:cNvSpPr/>
            <p:nvPr/>
          </p:nvSpPr>
          <p:spPr>
            <a:xfrm>
              <a:off x="6173881" y="716261"/>
              <a:ext cx="99088" cy="119549"/>
            </a:xfrm>
            <a:prstGeom prst="rect">
              <a:avLst/>
            </a:prstGeom>
            <a:solidFill>
              <a:schemeClr val="tx2"/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8" name="Left Bracket 737"/>
            <p:cNvSpPr/>
            <p:nvPr/>
          </p:nvSpPr>
          <p:spPr>
            <a:xfrm>
              <a:off x="6012210" y="906108"/>
              <a:ext cx="221643" cy="63758"/>
            </a:xfrm>
            <a:prstGeom prst="leftBracket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739" name="Rectangle 738"/>
            <p:cNvSpPr/>
            <p:nvPr/>
          </p:nvSpPr>
          <p:spPr>
            <a:xfrm>
              <a:off x="6173885" y="887713"/>
              <a:ext cx="99088" cy="119549"/>
            </a:xfrm>
            <a:prstGeom prst="rect">
              <a:avLst/>
            </a:prstGeom>
            <a:solidFill>
              <a:schemeClr val="tx2"/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1" name="Left Bracket 740"/>
            <p:cNvSpPr/>
            <p:nvPr/>
          </p:nvSpPr>
          <p:spPr>
            <a:xfrm>
              <a:off x="6012214" y="1077560"/>
              <a:ext cx="221643" cy="63758"/>
            </a:xfrm>
            <a:prstGeom prst="leftBracket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742" name="Rectangle 741"/>
            <p:cNvSpPr/>
            <p:nvPr/>
          </p:nvSpPr>
          <p:spPr>
            <a:xfrm>
              <a:off x="6173889" y="1059165"/>
              <a:ext cx="99088" cy="119549"/>
            </a:xfrm>
            <a:prstGeom prst="rect">
              <a:avLst/>
            </a:prstGeom>
            <a:solidFill>
              <a:schemeClr val="tx2"/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4" name="Left Bracket 743"/>
            <p:cNvSpPr/>
            <p:nvPr/>
          </p:nvSpPr>
          <p:spPr>
            <a:xfrm>
              <a:off x="6012218" y="1249012"/>
              <a:ext cx="221643" cy="63758"/>
            </a:xfrm>
            <a:prstGeom prst="leftBracket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745" name="Rectangle 744"/>
            <p:cNvSpPr/>
            <p:nvPr/>
          </p:nvSpPr>
          <p:spPr>
            <a:xfrm>
              <a:off x="6173893" y="1230617"/>
              <a:ext cx="99088" cy="119549"/>
            </a:xfrm>
            <a:prstGeom prst="rect">
              <a:avLst/>
            </a:prstGeom>
            <a:solidFill>
              <a:schemeClr val="tx2"/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7" name="Left Bracket 746"/>
            <p:cNvSpPr/>
            <p:nvPr/>
          </p:nvSpPr>
          <p:spPr>
            <a:xfrm>
              <a:off x="6012222" y="1420464"/>
              <a:ext cx="221643" cy="63758"/>
            </a:xfrm>
            <a:prstGeom prst="leftBracket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748" name="Rectangle 747"/>
            <p:cNvSpPr/>
            <p:nvPr/>
          </p:nvSpPr>
          <p:spPr>
            <a:xfrm>
              <a:off x="6173897" y="1402069"/>
              <a:ext cx="99088" cy="119549"/>
            </a:xfrm>
            <a:prstGeom prst="rect">
              <a:avLst/>
            </a:prstGeom>
            <a:solidFill>
              <a:schemeClr val="tx2"/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0" name="Left Bracket 749"/>
            <p:cNvSpPr/>
            <p:nvPr/>
          </p:nvSpPr>
          <p:spPr>
            <a:xfrm>
              <a:off x="6012226" y="1591916"/>
              <a:ext cx="221643" cy="63758"/>
            </a:xfrm>
            <a:prstGeom prst="leftBracket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751" name="Rectangle 750"/>
            <p:cNvSpPr/>
            <p:nvPr/>
          </p:nvSpPr>
          <p:spPr>
            <a:xfrm>
              <a:off x="6173901" y="1573521"/>
              <a:ext cx="99088" cy="119549"/>
            </a:xfrm>
            <a:prstGeom prst="rect">
              <a:avLst/>
            </a:prstGeom>
            <a:solidFill>
              <a:schemeClr val="tx2"/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3" name="Left Bracket 752"/>
            <p:cNvSpPr/>
            <p:nvPr/>
          </p:nvSpPr>
          <p:spPr>
            <a:xfrm>
              <a:off x="6012230" y="1763368"/>
              <a:ext cx="221643" cy="63758"/>
            </a:xfrm>
            <a:prstGeom prst="leftBracket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754" name="Rectangle 753"/>
            <p:cNvSpPr/>
            <p:nvPr/>
          </p:nvSpPr>
          <p:spPr>
            <a:xfrm>
              <a:off x="6173905" y="1744973"/>
              <a:ext cx="99088" cy="119549"/>
            </a:xfrm>
            <a:prstGeom prst="rect">
              <a:avLst/>
            </a:prstGeom>
            <a:solidFill>
              <a:schemeClr val="tx2"/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6" name="Left Bracket 755"/>
            <p:cNvSpPr/>
            <p:nvPr/>
          </p:nvSpPr>
          <p:spPr>
            <a:xfrm>
              <a:off x="6012234" y="1934820"/>
              <a:ext cx="221643" cy="63758"/>
            </a:xfrm>
            <a:prstGeom prst="leftBracket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757" name="Rectangle 756"/>
            <p:cNvSpPr/>
            <p:nvPr/>
          </p:nvSpPr>
          <p:spPr>
            <a:xfrm>
              <a:off x="6173909" y="1916425"/>
              <a:ext cx="99088" cy="119549"/>
            </a:xfrm>
            <a:prstGeom prst="rect">
              <a:avLst/>
            </a:prstGeom>
            <a:solidFill>
              <a:schemeClr val="tx2"/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9" name="Left Bracket 758"/>
            <p:cNvSpPr/>
            <p:nvPr/>
          </p:nvSpPr>
          <p:spPr>
            <a:xfrm>
              <a:off x="6012238" y="2106272"/>
              <a:ext cx="221643" cy="63758"/>
            </a:xfrm>
            <a:prstGeom prst="leftBracket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760" name="Rectangle 759"/>
            <p:cNvSpPr/>
            <p:nvPr/>
          </p:nvSpPr>
          <p:spPr>
            <a:xfrm>
              <a:off x="6173913" y="2087877"/>
              <a:ext cx="99088" cy="119549"/>
            </a:xfrm>
            <a:prstGeom prst="rect">
              <a:avLst/>
            </a:prstGeom>
            <a:solidFill>
              <a:schemeClr val="tx2"/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2" name="Left Bracket 761"/>
            <p:cNvSpPr/>
            <p:nvPr/>
          </p:nvSpPr>
          <p:spPr>
            <a:xfrm>
              <a:off x="6012242" y="2277724"/>
              <a:ext cx="221643" cy="63758"/>
            </a:xfrm>
            <a:prstGeom prst="leftBracket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763" name="Rectangle 762"/>
            <p:cNvSpPr/>
            <p:nvPr/>
          </p:nvSpPr>
          <p:spPr>
            <a:xfrm>
              <a:off x="6173917" y="2259329"/>
              <a:ext cx="99088" cy="119549"/>
            </a:xfrm>
            <a:prstGeom prst="rect">
              <a:avLst/>
            </a:prstGeom>
            <a:solidFill>
              <a:schemeClr val="tx2"/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5" name="Left Bracket 764"/>
            <p:cNvSpPr/>
            <p:nvPr/>
          </p:nvSpPr>
          <p:spPr>
            <a:xfrm>
              <a:off x="6012246" y="2449176"/>
              <a:ext cx="221643" cy="63758"/>
            </a:xfrm>
            <a:prstGeom prst="leftBracket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766" name="Rectangle 765"/>
            <p:cNvSpPr/>
            <p:nvPr/>
          </p:nvSpPr>
          <p:spPr>
            <a:xfrm>
              <a:off x="6173921" y="2430781"/>
              <a:ext cx="99088" cy="119549"/>
            </a:xfrm>
            <a:prstGeom prst="rect">
              <a:avLst/>
            </a:prstGeom>
            <a:solidFill>
              <a:schemeClr val="tx2"/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8" name="Left Bracket 767"/>
            <p:cNvSpPr/>
            <p:nvPr/>
          </p:nvSpPr>
          <p:spPr>
            <a:xfrm>
              <a:off x="6012250" y="2620628"/>
              <a:ext cx="221643" cy="63758"/>
            </a:xfrm>
            <a:prstGeom prst="leftBracket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769" name="Rectangle 768"/>
            <p:cNvSpPr/>
            <p:nvPr/>
          </p:nvSpPr>
          <p:spPr>
            <a:xfrm>
              <a:off x="6173925" y="2602233"/>
              <a:ext cx="99088" cy="119549"/>
            </a:xfrm>
            <a:prstGeom prst="rect">
              <a:avLst/>
            </a:prstGeom>
            <a:solidFill>
              <a:schemeClr val="tx2"/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1" name="Left Bracket 770"/>
            <p:cNvSpPr/>
            <p:nvPr/>
          </p:nvSpPr>
          <p:spPr>
            <a:xfrm>
              <a:off x="6012254" y="2792080"/>
              <a:ext cx="221643" cy="63758"/>
            </a:xfrm>
            <a:prstGeom prst="leftBracket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772" name="Rectangle 771"/>
            <p:cNvSpPr/>
            <p:nvPr/>
          </p:nvSpPr>
          <p:spPr>
            <a:xfrm>
              <a:off x="6173929" y="2773685"/>
              <a:ext cx="99088" cy="119549"/>
            </a:xfrm>
            <a:prstGeom prst="rect">
              <a:avLst/>
            </a:prstGeom>
            <a:solidFill>
              <a:schemeClr val="tx2"/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4" name="Left Bracket 773"/>
            <p:cNvSpPr/>
            <p:nvPr/>
          </p:nvSpPr>
          <p:spPr>
            <a:xfrm>
              <a:off x="6012258" y="2963532"/>
              <a:ext cx="221643" cy="63758"/>
            </a:xfrm>
            <a:prstGeom prst="leftBracket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775" name="Rectangle 774"/>
            <p:cNvSpPr/>
            <p:nvPr/>
          </p:nvSpPr>
          <p:spPr>
            <a:xfrm>
              <a:off x="6173933" y="2945137"/>
              <a:ext cx="99088" cy="119549"/>
            </a:xfrm>
            <a:prstGeom prst="rect">
              <a:avLst/>
            </a:prstGeom>
            <a:solidFill>
              <a:schemeClr val="tx2"/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7" name="Left Bracket 776"/>
            <p:cNvSpPr/>
            <p:nvPr/>
          </p:nvSpPr>
          <p:spPr>
            <a:xfrm>
              <a:off x="6012262" y="3134984"/>
              <a:ext cx="221643" cy="63758"/>
            </a:xfrm>
            <a:prstGeom prst="leftBracket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778" name="Rectangle 777"/>
            <p:cNvSpPr/>
            <p:nvPr/>
          </p:nvSpPr>
          <p:spPr>
            <a:xfrm>
              <a:off x="6173937" y="3116589"/>
              <a:ext cx="99088" cy="119549"/>
            </a:xfrm>
            <a:prstGeom prst="rect">
              <a:avLst/>
            </a:prstGeom>
            <a:solidFill>
              <a:schemeClr val="tx2"/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0" name="Left Bracket 779"/>
            <p:cNvSpPr/>
            <p:nvPr/>
          </p:nvSpPr>
          <p:spPr>
            <a:xfrm>
              <a:off x="6012266" y="3306436"/>
              <a:ext cx="221643" cy="63758"/>
            </a:xfrm>
            <a:prstGeom prst="leftBracket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781" name="Rectangle 780"/>
            <p:cNvSpPr/>
            <p:nvPr/>
          </p:nvSpPr>
          <p:spPr>
            <a:xfrm>
              <a:off x="6173941" y="3288041"/>
              <a:ext cx="99088" cy="119549"/>
            </a:xfrm>
            <a:prstGeom prst="rect">
              <a:avLst/>
            </a:prstGeom>
            <a:solidFill>
              <a:schemeClr val="tx2"/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3" name="Left Bracket 782"/>
            <p:cNvSpPr/>
            <p:nvPr/>
          </p:nvSpPr>
          <p:spPr>
            <a:xfrm>
              <a:off x="6012270" y="3477888"/>
              <a:ext cx="221643" cy="63758"/>
            </a:xfrm>
            <a:prstGeom prst="leftBracket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784" name="Rectangle 783"/>
            <p:cNvSpPr/>
            <p:nvPr/>
          </p:nvSpPr>
          <p:spPr>
            <a:xfrm>
              <a:off x="6173945" y="3459493"/>
              <a:ext cx="99088" cy="119549"/>
            </a:xfrm>
            <a:prstGeom prst="rect">
              <a:avLst/>
            </a:prstGeom>
            <a:solidFill>
              <a:schemeClr val="tx2"/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6" name="Left Bracket 785"/>
            <p:cNvSpPr/>
            <p:nvPr/>
          </p:nvSpPr>
          <p:spPr>
            <a:xfrm>
              <a:off x="6012274" y="3649340"/>
              <a:ext cx="221643" cy="63758"/>
            </a:xfrm>
            <a:prstGeom prst="leftBracket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787" name="Rectangle 786"/>
            <p:cNvSpPr/>
            <p:nvPr/>
          </p:nvSpPr>
          <p:spPr>
            <a:xfrm>
              <a:off x="6173949" y="3630945"/>
              <a:ext cx="99088" cy="119549"/>
            </a:xfrm>
            <a:prstGeom prst="rect">
              <a:avLst/>
            </a:prstGeom>
            <a:solidFill>
              <a:schemeClr val="tx2"/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9" name="Left Bracket 788"/>
            <p:cNvSpPr/>
            <p:nvPr/>
          </p:nvSpPr>
          <p:spPr>
            <a:xfrm>
              <a:off x="6012278" y="3820792"/>
              <a:ext cx="221643" cy="63758"/>
            </a:xfrm>
            <a:prstGeom prst="leftBracket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790" name="Rectangle 789"/>
            <p:cNvSpPr/>
            <p:nvPr/>
          </p:nvSpPr>
          <p:spPr>
            <a:xfrm>
              <a:off x="6173953" y="3802397"/>
              <a:ext cx="99088" cy="119549"/>
            </a:xfrm>
            <a:prstGeom prst="rect">
              <a:avLst/>
            </a:prstGeom>
            <a:solidFill>
              <a:schemeClr val="tx2"/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2" name="Left Bracket 791"/>
            <p:cNvSpPr/>
            <p:nvPr/>
          </p:nvSpPr>
          <p:spPr>
            <a:xfrm>
              <a:off x="6012282" y="3992244"/>
              <a:ext cx="221643" cy="63758"/>
            </a:xfrm>
            <a:prstGeom prst="leftBracket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793" name="Rectangle 792"/>
            <p:cNvSpPr/>
            <p:nvPr/>
          </p:nvSpPr>
          <p:spPr>
            <a:xfrm>
              <a:off x="6173957" y="3973849"/>
              <a:ext cx="99088" cy="119549"/>
            </a:xfrm>
            <a:prstGeom prst="rect">
              <a:avLst/>
            </a:prstGeom>
            <a:solidFill>
              <a:schemeClr val="tx2"/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5" name="Left Bracket 794"/>
            <p:cNvSpPr/>
            <p:nvPr/>
          </p:nvSpPr>
          <p:spPr>
            <a:xfrm>
              <a:off x="6012286" y="4163696"/>
              <a:ext cx="221643" cy="63758"/>
            </a:xfrm>
            <a:prstGeom prst="leftBracket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796" name="Rectangle 795"/>
            <p:cNvSpPr/>
            <p:nvPr/>
          </p:nvSpPr>
          <p:spPr>
            <a:xfrm>
              <a:off x="6173961" y="4145301"/>
              <a:ext cx="99088" cy="119549"/>
            </a:xfrm>
            <a:prstGeom prst="rect">
              <a:avLst/>
            </a:prstGeom>
            <a:solidFill>
              <a:schemeClr val="tx2"/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8" name="Left Bracket 797"/>
            <p:cNvSpPr/>
            <p:nvPr/>
          </p:nvSpPr>
          <p:spPr>
            <a:xfrm>
              <a:off x="6012290" y="4335148"/>
              <a:ext cx="221643" cy="63758"/>
            </a:xfrm>
            <a:prstGeom prst="leftBracket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799" name="Rectangle 798"/>
            <p:cNvSpPr/>
            <p:nvPr/>
          </p:nvSpPr>
          <p:spPr>
            <a:xfrm>
              <a:off x="6173965" y="4316753"/>
              <a:ext cx="99088" cy="119549"/>
            </a:xfrm>
            <a:prstGeom prst="rect">
              <a:avLst/>
            </a:prstGeom>
            <a:solidFill>
              <a:schemeClr val="tx2"/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1" name="Left Bracket 800"/>
            <p:cNvSpPr/>
            <p:nvPr/>
          </p:nvSpPr>
          <p:spPr>
            <a:xfrm>
              <a:off x="6012294" y="4506600"/>
              <a:ext cx="221643" cy="63758"/>
            </a:xfrm>
            <a:prstGeom prst="leftBracket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802" name="Rectangle 801"/>
            <p:cNvSpPr/>
            <p:nvPr/>
          </p:nvSpPr>
          <p:spPr>
            <a:xfrm>
              <a:off x="6173969" y="4488205"/>
              <a:ext cx="99088" cy="119549"/>
            </a:xfrm>
            <a:prstGeom prst="rect">
              <a:avLst/>
            </a:prstGeom>
            <a:solidFill>
              <a:schemeClr val="tx2"/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4" name="Left Bracket 803"/>
            <p:cNvSpPr/>
            <p:nvPr/>
          </p:nvSpPr>
          <p:spPr>
            <a:xfrm>
              <a:off x="6012298" y="4678052"/>
              <a:ext cx="221643" cy="63758"/>
            </a:xfrm>
            <a:prstGeom prst="leftBracket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805" name="Rectangle 804"/>
            <p:cNvSpPr/>
            <p:nvPr/>
          </p:nvSpPr>
          <p:spPr>
            <a:xfrm>
              <a:off x="6173973" y="4659657"/>
              <a:ext cx="99088" cy="119549"/>
            </a:xfrm>
            <a:prstGeom prst="rect">
              <a:avLst/>
            </a:prstGeom>
            <a:solidFill>
              <a:schemeClr val="tx2"/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7" name="Left Bracket 806"/>
            <p:cNvSpPr/>
            <p:nvPr/>
          </p:nvSpPr>
          <p:spPr>
            <a:xfrm>
              <a:off x="6012302" y="4849504"/>
              <a:ext cx="221643" cy="63758"/>
            </a:xfrm>
            <a:prstGeom prst="leftBracket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808" name="Rectangle 807"/>
            <p:cNvSpPr/>
            <p:nvPr/>
          </p:nvSpPr>
          <p:spPr>
            <a:xfrm>
              <a:off x="6173977" y="4831109"/>
              <a:ext cx="99088" cy="119549"/>
            </a:xfrm>
            <a:prstGeom prst="rect">
              <a:avLst/>
            </a:prstGeom>
            <a:solidFill>
              <a:schemeClr val="tx2"/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0" name="Left Bracket 809"/>
            <p:cNvSpPr/>
            <p:nvPr/>
          </p:nvSpPr>
          <p:spPr>
            <a:xfrm>
              <a:off x="6012306" y="5020956"/>
              <a:ext cx="221643" cy="63758"/>
            </a:xfrm>
            <a:prstGeom prst="leftBracket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811" name="Rectangle 810"/>
            <p:cNvSpPr/>
            <p:nvPr/>
          </p:nvSpPr>
          <p:spPr>
            <a:xfrm>
              <a:off x="6173981" y="5002561"/>
              <a:ext cx="99088" cy="119549"/>
            </a:xfrm>
            <a:prstGeom prst="rect">
              <a:avLst/>
            </a:prstGeom>
            <a:solidFill>
              <a:schemeClr val="tx2"/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3" name="Left Bracket 812"/>
            <p:cNvSpPr/>
            <p:nvPr/>
          </p:nvSpPr>
          <p:spPr>
            <a:xfrm>
              <a:off x="6012310" y="5192408"/>
              <a:ext cx="221643" cy="63758"/>
            </a:xfrm>
            <a:prstGeom prst="leftBracket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814" name="Rectangle 813"/>
            <p:cNvSpPr/>
            <p:nvPr/>
          </p:nvSpPr>
          <p:spPr>
            <a:xfrm>
              <a:off x="6173985" y="5174013"/>
              <a:ext cx="99088" cy="119549"/>
            </a:xfrm>
            <a:prstGeom prst="rect">
              <a:avLst/>
            </a:prstGeom>
            <a:solidFill>
              <a:schemeClr val="tx2"/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6" name="Left Bracket 815"/>
            <p:cNvSpPr/>
            <p:nvPr/>
          </p:nvSpPr>
          <p:spPr>
            <a:xfrm>
              <a:off x="6012314" y="5363860"/>
              <a:ext cx="221643" cy="63758"/>
            </a:xfrm>
            <a:prstGeom prst="leftBracket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817" name="Rectangle 816"/>
            <p:cNvSpPr/>
            <p:nvPr/>
          </p:nvSpPr>
          <p:spPr>
            <a:xfrm>
              <a:off x="6173989" y="5345465"/>
              <a:ext cx="99088" cy="119549"/>
            </a:xfrm>
            <a:prstGeom prst="rect">
              <a:avLst/>
            </a:prstGeom>
            <a:solidFill>
              <a:schemeClr val="tx2"/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9" name="Left Bracket 818"/>
            <p:cNvSpPr/>
            <p:nvPr/>
          </p:nvSpPr>
          <p:spPr>
            <a:xfrm>
              <a:off x="6012318" y="5535312"/>
              <a:ext cx="221643" cy="63758"/>
            </a:xfrm>
            <a:prstGeom prst="leftBracket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820" name="Rectangle 819"/>
            <p:cNvSpPr/>
            <p:nvPr/>
          </p:nvSpPr>
          <p:spPr>
            <a:xfrm>
              <a:off x="6173993" y="5516917"/>
              <a:ext cx="99088" cy="119549"/>
            </a:xfrm>
            <a:prstGeom prst="rect">
              <a:avLst/>
            </a:prstGeom>
            <a:solidFill>
              <a:schemeClr val="tx2"/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2" name="Left Bracket 821"/>
            <p:cNvSpPr/>
            <p:nvPr/>
          </p:nvSpPr>
          <p:spPr>
            <a:xfrm>
              <a:off x="6012322" y="5706764"/>
              <a:ext cx="221643" cy="63758"/>
            </a:xfrm>
            <a:prstGeom prst="leftBracket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823" name="Rectangle 822"/>
            <p:cNvSpPr/>
            <p:nvPr/>
          </p:nvSpPr>
          <p:spPr>
            <a:xfrm>
              <a:off x="6173997" y="5688369"/>
              <a:ext cx="99088" cy="119549"/>
            </a:xfrm>
            <a:prstGeom prst="rect">
              <a:avLst/>
            </a:prstGeom>
            <a:solidFill>
              <a:schemeClr val="tx2"/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5" name="Left Bracket 824"/>
            <p:cNvSpPr/>
            <p:nvPr/>
          </p:nvSpPr>
          <p:spPr>
            <a:xfrm>
              <a:off x="6012326" y="5878216"/>
              <a:ext cx="221643" cy="63758"/>
            </a:xfrm>
            <a:prstGeom prst="leftBracket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826" name="Rectangle 825"/>
            <p:cNvSpPr/>
            <p:nvPr/>
          </p:nvSpPr>
          <p:spPr>
            <a:xfrm>
              <a:off x="6174001" y="5859821"/>
              <a:ext cx="99088" cy="119549"/>
            </a:xfrm>
            <a:prstGeom prst="rect">
              <a:avLst/>
            </a:prstGeom>
            <a:solidFill>
              <a:schemeClr val="tx2"/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8" name="Left Bracket 827"/>
            <p:cNvSpPr/>
            <p:nvPr/>
          </p:nvSpPr>
          <p:spPr>
            <a:xfrm>
              <a:off x="6012330" y="6049668"/>
              <a:ext cx="221643" cy="63758"/>
            </a:xfrm>
            <a:prstGeom prst="leftBracket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829" name="Rectangle 828"/>
            <p:cNvSpPr/>
            <p:nvPr/>
          </p:nvSpPr>
          <p:spPr>
            <a:xfrm>
              <a:off x="6174005" y="6031273"/>
              <a:ext cx="99088" cy="119549"/>
            </a:xfrm>
            <a:prstGeom prst="rect">
              <a:avLst/>
            </a:prstGeom>
            <a:solidFill>
              <a:schemeClr val="tx2"/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1" name="Left Bracket 830"/>
            <p:cNvSpPr/>
            <p:nvPr/>
          </p:nvSpPr>
          <p:spPr>
            <a:xfrm>
              <a:off x="6012334" y="6221120"/>
              <a:ext cx="221643" cy="63758"/>
            </a:xfrm>
            <a:prstGeom prst="leftBracket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832" name="Rectangle 831"/>
            <p:cNvSpPr/>
            <p:nvPr/>
          </p:nvSpPr>
          <p:spPr>
            <a:xfrm>
              <a:off x="6174009" y="6202725"/>
              <a:ext cx="99088" cy="119549"/>
            </a:xfrm>
            <a:prstGeom prst="rect">
              <a:avLst/>
            </a:prstGeom>
            <a:solidFill>
              <a:schemeClr val="tx2"/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4" name="Left Bracket 833"/>
            <p:cNvSpPr/>
            <p:nvPr/>
          </p:nvSpPr>
          <p:spPr>
            <a:xfrm>
              <a:off x="6012338" y="6392572"/>
              <a:ext cx="221643" cy="63758"/>
            </a:xfrm>
            <a:prstGeom prst="leftBracket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835" name="Rectangle 834"/>
            <p:cNvSpPr/>
            <p:nvPr/>
          </p:nvSpPr>
          <p:spPr>
            <a:xfrm>
              <a:off x="6174013" y="6374177"/>
              <a:ext cx="99088" cy="119549"/>
            </a:xfrm>
            <a:prstGeom prst="rect">
              <a:avLst/>
            </a:prstGeom>
            <a:solidFill>
              <a:schemeClr val="tx2"/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7" name="Left Bracket 836"/>
            <p:cNvSpPr/>
            <p:nvPr/>
          </p:nvSpPr>
          <p:spPr>
            <a:xfrm>
              <a:off x="6012342" y="6564024"/>
              <a:ext cx="221643" cy="63758"/>
            </a:xfrm>
            <a:prstGeom prst="leftBracket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838" name="Rectangle 837"/>
            <p:cNvSpPr/>
            <p:nvPr/>
          </p:nvSpPr>
          <p:spPr>
            <a:xfrm>
              <a:off x="6174017" y="6545629"/>
              <a:ext cx="99088" cy="119549"/>
            </a:xfrm>
            <a:prstGeom prst="rect">
              <a:avLst/>
            </a:prstGeom>
            <a:solidFill>
              <a:schemeClr val="tx2"/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0" name="Left Bracket 839"/>
            <p:cNvSpPr/>
            <p:nvPr/>
          </p:nvSpPr>
          <p:spPr>
            <a:xfrm>
              <a:off x="6012346" y="6735476"/>
              <a:ext cx="221643" cy="63758"/>
            </a:xfrm>
            <a:prstGeom prst="leftBracket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841" name="Rectangle 840"/>
            <p:cNvSpPr/>
            <p:nvPr/>
          </p:nvSpPr>
          <p:spPr>
            <a:xfrm>
              <a:off x="6174021" y="6717081"/>
              <a:ext cx="99088" cy="119549"/>
            </a:xfrm>
            <a:prstGeom prst="rect">
              <a:avLst/>
            </a:prstGeom>
            <a:solidFill>
              <a:schemeClr val="tx2"/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3152175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1537" y="0"/>
            <a:ext cx="6167536" cy="685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0"/>
            <a:ext cx="6096000" cy="6858000"/>
          </a:xfrm>
          <a:prstGeom prst="rect">
            <a:avLst/>
          </a:prstGeom>
        </p:spPr>
      </p:pic>
      <p:grpSp>
        <p:nvGrpSpPr>
          <p:cNvPr id="185" name="Group 184"/>
          <p:cNvGrpSpPr/>
          <p:nvPr/>
        </p:nvGrpSpPr>
        <p:grpSpPr>
          <a:xfrm>
            <a:off x="5944397" y="0"/>
            <a:ext cx="328556" cy="6858000"/>
            <a:chOff x="5944397" y="0"/>
            <a:chExt cx="328556" cy="6858000"/>
          </a:xfrm>
        </p:grpSpPr>
        <p:cxnSp>
          <p:nvCxnSpPr>
            <p:cNvPr id="186" name="Straight Connector 185"/>
            <p:cNvCxnSpPr/>
            <p:nvPr/>
          </p:nvCxnSpPr>
          <p:spPr>
            <a:xfrm>
              <a:off x="6096000" y="0"/>
              <a:ext cx="0" cy="6858000"/>
            </a:xfrm>
            <a:prstGeom prst="line">
              <a:avLst/>
            </a:prstGeom>
            <a:ln/>
            <a:scene3d>
              <a:camera prst="orthographicFront"/>
              <a:lightRig rig="threePt" dir="t"/>
            </a:scene3d>
            <a:sp3d>
              <a:bevelT prst="slope"/>
            </a:sp3d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grpSp>
          <p:nvGrpSpPr>
            <p:cNvPr id="187" name="Group 186"/>
            <p:cNvGrpSpPr/>
            <p:nvPr/>
          </p:nvGrpSpPr>
          <p:grpSpPr>
            <a:xfrm>
              <a:off x="5944397" y="23813"/>
              <a:ext cx="328556" cy="126189"/>
              <a:chOff x="5944397" y="23813"/>
              <a:chExt cx="328556" cy="126189"/>
            </a:xfrm>
          </p:grpSpPr>
          <p:sp>
            <p:nvSpPr>
              <p:cNvPr id="332" name="Rectangle 331"/>
              <p:cNvSpPr/>
              <p:nvPr/>
            </p:nvSpPr>
            <p:spPr>
              <a:xfrm>
                <a:off x="5944397" y="23813"/>
                <a:ext cx="99088" cy="119549"/>
              </a:xfrm>
              <a:prstGeom prst="rect">
                <a:avLst/>
              </a:prstGeom>
              <a:solidFill>
                <a:schemeClr val="tx1"/>
              </a:solidFill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3" name="Left Bracket 332"/>
              <p:cNvSpPr/>
              <p:nvPr/>
            </p:nvSpPr>
            <p:spPr>
              <a:xfrm>
                <a:off x="6012190" y="48848"/>
                <a:ext cx="221643" cy="63758"/>
              </a:xfrm>
              <a:prstGeom prst="leftBracket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334" name="Rectangle 333"/>
              <p:cNvSpPr/>
              <p:nvPr/>
            </p:nvSpPr>
            <p:spPr>
              <a:xfrm>
                <a:off x="6173865" y="30453"/>
                <a:ext cx="99088" cy="119549"/>
              </a:xfrm>
              <a:prstGeom prst="rect">
                <a:avLst/>
              </a:prstGeom>
              <a:solidFill>
                <a:schemeClr val="tx2"/>
              </a:solidFill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88" name="Group 187"/>
            <p:cNvGrpSpPr/>
            <p:nvPr/>
          </p:nvGrpSpPr>
          <p:grpSpPr>
            <a:xfrm>
              <a:off x="5944397" y="207963"/>
              <a:ext cx="328556" cy="126189"/>
              <a:chOff x="5944397" y="23813"/>
              <a:chExt cx="328556" cy="126189"/>
            </a:xfrm>
          </p:grpSpPr>
          <p:sp>
            <p:nvSpPr>
              <p:cNvPr id="329" name="Rectangle 328"/>
              <p:cNvSpPr/>
              <p:nvPr/>
            </p:nvSpPr>
            <p:spPr>
              <a:xfrm>
                <a:off x="5944397" y="23813"/>
                <a:ext cx="99088" cy="119549"/>
              </a:xfrm>
              <a:prstGeom prst="rect">
                <a:avLst/>
              </a:prstGeom>
              <a:solidFill>
                <a:schemeClr val="tx1"/>
              </a:solidFill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0" name="Left Bracket 329"/>
              <p:cNvSpPr/>
              <p:nvPr/>
            </p:nvSpPr>
            <p:spPr>
              <a:xfrm>
                <a:off x="6012190" y="48848"/>
                <a:ext cx="221643" cy="63758"/>
              </a:xfrm>
              <a:prstGeom prst="leftBracket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331" name="Rectangle 330"/>
              <p:cNvSpPr/>
              <p:nvPr/>
            </p:nvSpPr>
            <p:spPr>
              <a:xfrm>
                <a:off x="6173865" y="30453"/>
                <a:ext cx="99088" cy="119549"/>
              </a:xfrm>
              <a:prstGeom prst="rect">
                <a:avLst/>
              </a:prstGeom>
              <a:solidFill>
                <a:schemeClr val="tx2"/>
              </a:solidFill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89" name="Group 188"/>
            <p:cNvGrpSpPr/>
            <p:nvPr/>
          </p:nvGrpSpPr>
          <p:grpSpPr>
            <a:xfrm>
              <a:off x="5944397" y="392113"/>
              <a:ext cx="328556" cy="126189"/>
              <a:chOff x="5944397" y="23813"/>
              <a:chExt cx="328556" cy="126189"/>
            </a:xfrm>
          </p:grpSpPr>
          <p:sp>
            <p:nvSpPr>
              <p:cNvPr id="326" name="Rectangle 325"/>
              <p:cNvSpPr/>
              <p:nvPr/>
            </p:nvSpPr>
            <p:spPr>
              <a:xfrm>
                <a:off x="5944397" y="23813"/>
                <a:ext cx="99088" cy="119549"/>
              </a:xfrm>
              <a:prstGeom prst="rect">
                <a:avLst/>
              </a:prstGeom>
              <a:solidFill>
                <a:schemeClr val="tx1"/>
              </a:solidFill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7" name="Left Bracket 326"/>
              <p:cNvSpPr/>
              <p:nvPr/>
            </p:nvSpPr>
            <p:spPr>
              <a:xfrm>
                <a:off x="6012190" y="48848"/>
                <a:ext cx="221643" cy="63758"/>
              </a:xfrm>
              <a:prstGeom prst="leftBracket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328" name="Rectangle 327"/>
              <p:cNvSpPr/>
              <p:nvPr/>
            </p:nvSpPr>
            <p:spPr>
              <a:xfrm>
                <a:off x="6173865" y="30453"/>
                <a:ext cx="99088" cy="119549"/>
              </a:xfrm>
              <a:prstGeom prst="rect">
                <a:avLst/>
              </a:prstGeom>
              <a:solidFill>
                <a:schemeClr val="tx2"/>
              </a:solidFill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90" name="Group 189"/>
            <p:cNvGrpSpPr/>
            <p:nvPr/>
          </p:nvGrpSpPr>
          <p:grpSpPr>
            <a:xfrm>
              <a:off x="5944397" y="576263"/>
              <a:ext cx="328556" cy="126189"/>
              <a:chOff x="5944397" y="23813"/>
              <a:chExt cx="328556" cy="126189"/>
            </a:xfrm>
          </p:grpSpPr>
          <p:sp>
            <p:nvSpPr>
              <p:cNvPr id="323" name="Rectangle 322"/>
              <p:cNvSpPr/>
              <p:nvPr/>
            </p:nvSpPr>
            <p:spPr>
              <a:xfrm>
                <a:off x="5944397" y="23813"/>
                <a:ext cx="99088" cy="119549"/>
              </a:xfrm>
              <a:prstGeom prst="rect">
                <a:avLst/>
              </a:prstGeom>
              <a:solidFill>
                <a:schemeClr val="tx1"/>
              </a:solidFill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4" name="Left Bracket 323"/>
              <p:cNvSpPr/>
              <p:nvPr/>
            </p:nvSpPr>
            <p:spPr>
              <a:xfrm>
                <a:off x="6012190" y="48848"/>
                <a:ext cx="221643" cy="63758"/>
              </a:xfrm>
              <a:prstGeom prst="leftBracket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325" name="Rectangle 324"/>
              <p:cNvSpPr/>
              <p:nvPr/>
            </p:nvSpPr>
            <p:spPr>
              <a:xfrm>
                <a:off x="6173865" y="30453"/>
                <a:ext cx="99088" cy="119549"/>
              </a:xfrm>
              <a:prstGeom prst="rect">
                <a:avLst/>
              </a:prstGeom>
              <a:solidFill>
                <a:schemeClr val="tx2"/>
              </a:solidFill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91" name="Group 190"/>
            <p:cNvGrpSpPr/>
            <p:nvPr/>
          </p:nvGrpSpPr>
          <p:grpSpPr>
            <a:xfrm>
              <a:off x="5944397" y="760413"/>
              <a:ext cx="328556" cy="126189"/>
              <a:chOff x="5944397" y="23813"/>
              <a:chExt cx="328556" cy="126189"/>
            </a:xfrm>
          </p:grpSpPr>
          <p:sp>
            <p:nvSpPr>
              <p:cNvPr id="320" name="Rectangle 319"/>
              <p:cNvSpPr/>
              <p:nvPr/>
            </p:nvSpPr>
            <p:spPr>
              <a:xfrm>
                <a:off x="5944397" y="23813"/>
                <a:ext cx="99088" cy="119549"/>
              </a:xfrm>
              <a:prstGeom prst="rect">
                <a:avLst/>
              </a:prstGeom>
              <a:solidFill>
                <a:schemeClr val="tx1"/>
              </a:solidFill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1" name="Left Bracket 320"/>
              <p:cNvSpPr/>
              <p:nvPr/>
            </p:nvSpPr>
            <p:spPr>
              <a:xfrm>
                <a:off x="6012190" y="48848"/>
                <a:ext cx="221643" cy="63758"/>
              </a:xfrm>
              <a:prstGeom prst="leftBracket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322" name="Rectangle 321"/>
              <p:cNvSpPr/>
              <p:nvPr/>
            </p:nvSpPr>
            <p:spPr>
              <a:xfrm>
                <a:off x="6173865" y="30453"/>
                <a:ext cx="99088" cy="119549"/>
              </a:xfrm>
              <a:prstGeom prst="rect">
                <a:avLst/>
              </a:prstGeom>
              <a:solidFill>
                <a:schemeClr val="tx2"/>
              </a:solidFill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92" name="Group 191"/>
            <p:cNvGrpSpPr/>
            <p:nvPr/>
          </p:nvGrpSpPr>
          <p:grpSpPr>
            <a:xfrm>
              <a:off x="5944397" y="944563"/>
              <a:ext cx="328556" cy="126189"/>
              <a:chOff x="5944397" y="23813"/>
              <a:chExt cx="328556" cy="126189"/>
            </a:xfrm>
          </p:grpSpPr>
          <p:sp>
            <p:nvSpPr>
              <p:cNvPr id="317" name="Rectangle 316"/>
              <p:cNvSpPr/>
              <p:nvPr/>
            </p:nvSpPr>
            <p:spPr>
              <a:xfrm>
                <a:off x="5944397" y="23813"/>
                <a:ext cx="99088" cy="119549"/>
              </a:xfrm>
              <a:prstGeom prst="rect">
                <a:avLst/>
              </a:prstGeom>
              <a:solidFill>
                <a:schemeClr val="tx1"/>
              </a:solidFill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8" name="Left Bracket 317"/>
              <p:cNvSpPr/>
              <p:nvPr/>
            </p:nvSpPr>
            <p:spPr>
              <a:xfrm>
                <a:off x="6012190" y="48848"/>
                <a:ext cx="221643" cy="63758"/>
              </a:xfrm>
              <a:prstGeom prst="leftBracket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319" name="Rectangle 318"/>
              <p:cNvSpPr/>
              <p:nvPr/>
            </p:nvSpPr>
            <p:spPr>
              <a:xfrm>
                <a:off x="6173865" y="30453"/>
                <a:ext cx="99088" cy="119549"/>
              </a:xfrm>
              <a:prstGeom prst="rect">
                <a:avLst/>
              </a:prstGeom>
              <a:solidFill>
                <a:schemeClr val="tx2"/>
              </a:solidFill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93" name="Group 192"/>
            <p:cNvGrpSpPr/>
            <p:nvPr/>
          </p:nvGrpSpPr>
          <p:grpSpPr>
            <a:xfrm>
              <a:off x="5944397" y="1128713"/>
              <a:ext cx="328556" cy="126189"/>
              <a:chOff x="5944397" y="23813"/>
              <a:chExt cx="328556" cy="126189"/>
            </a:xfrm>
          </p:grpSpPr>
          <p:sp>
            <p:nvSpPr>
              <p:cNvPr id="314" name="Rectangle 313"/>
              <p:cNvSpPr/>
              <p:nvPr/>
            </p:nvSpPr>
            <p:spPr>
              <a:xfrm>
                <a:off x="5944397" y="23813"/>
                <a:ext cx="99088" cy="119549"/>
              </a:xfrm>
              <a:prstGeom prst="rect">
                <a:avLst/>
              </a:prstGeom>
              <a:solidFill>
                <a:schemeClr val="tx1"/>
              </a:solidFill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5" name="Left Bracket 314"/>
              <p:cNvSpPr/>
              <p:nvPr/>
            </p:nvSpPr>
            <p:spPr>
              <a:xfrm>
                <a:off x="6012190" y="48848"/>
                <a:ext cx="221643" cy="63758"/>
              </a:xfrm>
              <a:prstGeom prst="leftBracket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316" name="Rectangle 315"/>
              <p:cNvSpPr/>
              <p:nvPr/>
            </p:nvSpPr>
            <p:spPr>
              <a:xfrm>
                <a:off x="6173865" y="30453"/>
                <a:ext cx="99088" cy="119549"/>
              </a:xfrm>
              <a:prstGeom prst="rect">
                <a:avLst/>
              </a:prstGeom>
              <a:solidFill>
                <a:schemeClr val="tx2"/>
              </a:solidFill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94" name="Group 193"/>
            <p:cNvGrpSpPr/>
            <p:nvPr/>
          </p:nvGrpSpPr>
          <p:grpSpPr>
            <a:xfrm>
              <a:off x="5944397" y="1312863"/>
              <a:ext cx="328556" cy="126189"/>
              <a:chOff x="5944397" y="23813"/>
              <a:chExt cx="328556" cy="126189"/>
            </a:xfrm>
          </p:grpSpPr>
          <p:sp>
            <p:nvSpPr>
              <p:cNvPr id="311" name="Rectangle 310"/>
              <p:cNvSpPr/>
              <p:nvPr/>
            </p:nvSpPr>
            <p:spPr>
              <a:xfrm>
                <a:off x="5944397" y="23813"/>
                <a:ext cx="99088" cy="119549"/>
              </a:xfrm>
              <a:prstGeom prst="rect">
                <a:avLst/>
              </a:prstGeom>
              <a:solidFill>
                <a:schemeClr val="tx1"/>
              </a:solidFill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2" name="Left Bracket 311"/>
              <p:cNvSpPr/>
              <p:nvPr/>
            </p:nvSpPr>
            <p:spPr>
              <a:xfrm>
                <a:off x="6012190" y="48848"/>
                <a:ext cx="221643" cy="63758"/>
              </a:xfrm>
              <a:prstGeom prst="leftBracket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313" name="Rectangle 312"/>
              <p:cNvSpPr/>
              <p:nvPr/>
            </p:nvSpPr>
            <p:spPr>
              <a:xfrm>
                <a:off x="6173865" y="30453"/>
                <a:ext cx="99088" cy="119549"/>
              </a:xfrm>
              <a:prstGeom prst="rect">
                <a:avLst/>
              </a:prstGeom>
              <a:solidFill>
                <a:schemeClr val="tx2"/>
              </a:solidFill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95" name="Group 194"/>
            <p:cNvGrpSpPr/>
            <p:nvPr/>
          </p:nvGrpSpPr>
          <p:grpSpPr>
            <a:xfrm>
              <a:off x="5944397" y="1497013"/>
              <a:ext cx="328556" cy="126189"/>
              <a:chOff x="5944397" y="23813"/>
              <a:chExt cx="328556" cy="126189"/>
            </a:xfrm>
          </p:grpSpPr>
          <p:sp>
            <p:nvSpPr>
              <p:cNvPr id="308" name="Rectangle 307"/>
              <p:cNvSpPr/>
              <p:nvPr/>
            </p:nvSpPr>
            <p:spPr>
              <a:xfrm>
                <a:off x="5944397" y="23813"/>
                <a:ext cx="99088" cy="119549"/>
              </a:xfrm>
              <a:prstGeom prst="rect">
                <a:avLst/>
              </a:prstGeom>
              <a:solidFill>
                <a:schemeClr val="tx1"/>
              </a:solidFill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9" name="Left Bracket 308"/>
              <p:cNvSpPr/>
              <p:nvPr/>
            </p:nvSpPr>
            <p:spPr>
              <a:xfrm>
                <a:off x="6012190" y="48848"/>
                <a:ext cx="221643" cy="63758"/>
              </a:xfrm>
              <a:prstGeom prst="leftBracket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310" name="Rectangle 309"/>
              <p:cNvSpPr/>
              <p:nvPr/>
            </p:nvSpPr>
            <p:spPr>
              <a:xfrm>
                <a:off x="6173865" y="30453"/>
                <a:ext cx="99088" cy="119549"/>
              </a:xfrm>
              <a:prstGeom prst="rect">
                <a:avLst/>
              </a:prstGeom>
              <a:solidFill>
                <a:schemeClr val="tx2"/>
              </a:solidFill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96" name="Group 195"/>
            <p:cNvGrpSpPr/>
            <p:nvPr/>
          </p:nvGrpSpPr>
          <p:grpSpPr>
            <a:xfrm>
              <a:off x="5944397" y="1681163"/>
              <a:ext cx="328556" cy="126189"/>
              <a:chOff x="5944397" y="23813"/>
              <a:chExt cx="328556" cy="126189"/>
            </a:xfrm>
          </p:grpSpPr>
          <p:sp>
            <p:nvSpPr>
              <p:cNvPr id="305" name="Rectangle 304"/>
              <p:cNvSpPr/>
              <p:nvPr/>
            </p:nvSpPr>
            <p:spPr>
              <a:xfrm>
                <a:off x="5944397" y="23813"/>
                <a:ext cx="99088" cy="119549"/>
              </a:xfrm>
              <a:prstGeom prst="rect">
                <a:avLst/>
              </a:prstGeom>
              <a:solidFill>
                <a:schemeClr val="tx1"/>
              </a:solidFill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6" name="Left Bracket 305"/>
              <p:cNvSpPr/>
              <p:nvPr/>
            </p:nvSpPr>
            <p:spPr>
              <a:xfrm>
                <a:off x="6012190" y="48848"/>
                <a:ext cx="221643" cy="63758"/>
              </a:xfrm>
              <a:prstGeom prst="leftBracket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307" name="Rectangle 306"/>
              <p:cNvSpPr/>
              <p:nvPr/>
            </p:nvSpPr>
            <p:spPr>
              <a:xfrm>
                <a:off x="6173865" y="30453"/>
                <a:ext cx="99088" cy="119549"/>
              </a:xfrm>
              <a:prstGeom prst="rect">
                <a:avLst/>
              </a:prstGeom>
              <a:solidFill>
                <a:schemeClr val="tx2"/>
              </a:solidFill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97" name="Group 196"/>
            <p:cNvGrpSpPr/>
            <p:nvPr/>
          </p:nvGrpSpPr>
          <p:grpSpPr>
            <a:xfrm>
              <a:off x="5944397" y="1865313"/>
              <a:ext cx="328556" cy="126189"/>
              <a:chOff x="5944397" y="23813"/>
              <a:chExt cx="328556" cy="126189"/>
            </a:xfrm>
          </p:grpSpPr>
          <p:sp>
            <p:nvSpPr>
              <p:cNvPr id="302" name="Rectangle 301"/>
              <p:cNvSpPr/>
              <p:nvPr/>
            </p:nvSpPr>
            <p:spPr>
              <a:xfrm>
                <a:off x="5944397" y="23813"/>
                <a:ext cx="99088" cy="119549"/>
              </a:xfrm>
              <a:prstGeom prst="rect">
                <a:avLst/>
              </a:prstGeom>
              <a:solidFill>
                <a:schemeClr val="tx1"/>
              </a:solidFill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3" name="Left Bracket 302"/>
              <p:cNvSpPr/>
              <p:nvPr/>
            </p:nvSpPr>
            <p:spPr>
              <a:xfrm>
                <a:off x="6012190" y="48848"/>
                <a:ext cx="221643" cy="63758"/>
              </a:xfrm>
              <a:prstGeom prst="leftBracket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304" name="Rectangle 303"/>
              <p:cNvSpPr/>
              <p:nvPr/>
            </p:nvSpPr>
            <p:spPr>
              <a:xfrm>
                <a:off x="6173865" y="30453"/>
                <a:ext cx="99088" cy="119549"/>
              </a:xfrm>
              <a:prstGeom prst="rect">
                <a:avLst/>
              </a:prstGeom>
              <a:solidFill>
                <a:schemeClr val="tx2"/>
              </a:solidFill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98" name="Group 197"/>
            <p:cNvGrpSpPr/>
            <p:nvPr/>
          </p:nvGrpSpPr>
          <p:grpSpPr>
            <a:xfrm>
              <a:off x="5944397" y="2049463"/>
              <a:ext cx="328556" cy="126189"/>
              <a:chOff x="5944397" y="23813"/>
              <a:chExt cx="328556" cy="126189"/>
            </a:xfrm>
          </p:grpSpPr>
          <p:sp>
            <p:nvSpPr>
              <p:cNvPr id="299" name="Rectangle 298"/>
              <p:cNvSpPr/>
              <p:nvPr/>
            </p:nvSpPr>
            <p:spPr>
              <a:xfrm>
                <a:off x="5944397" y="23813"/>
                <a:ext cx="99088" cy="119549"/>
              </a:xfrm>
              <a:prstGeom prst="rect">
                <a:avLst/>
              </a:prstGeom>
              <a:solidFill>
                <a:schemeClr val="tx1"/>
              </a:solidFill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0" name="Left Bracket 299"/>
              <p:cNvSpPr/>
              <p:nvPr/>
            </p:nvSpPr>
            <p:spPr>
              <a:xfrm>
                <a:off x="6012190" y="48848"/>
                <a:ext cx="221643" cy="63758"/>
              </a:xfrm>
              <a:prstGeom prst="leftBracket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301" name="Rectangle 300"/>
              <p:cNvSpPr/>
              <p:nvPr/>
            </p:nvSpPr>
            <p:spPr>
              <a:xfrm>
                <a:off x="6173865" y="30453"/>
                <a:ext cx="99088" cy="119549"/>
              </a:xfrm>
              <a:prstGeom prst="rect">
                <a:avLst/>
              </a:prstGeom>
              <a:solidFill>
                <a:schemeClr val="tx2"/>
              </a:solidFill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99" name="Group 198"/>
            <p:cNvGrpSpPr/>
            <p:nvPr/>
          </p:nvGrpSpPr>
          <p:grpSpPr>
            <a:xfrm>
              <a:off x="5944397" y="2233613"/>
              <a:ext cx="328556" cy="126189"/>
              <a:chOff x="5944397" y="23813"/>
              <a:chExt cx="328556" cy="126189"/>
            </a:xfrm>
          </p:grpSpPr>
          <p:sp>
            <p:nvSpPr>
              <p:cNvPr id="296" name="Rectangle 295"/>
              <p:cNvSpPr/>
              <p:nvPr/>
            </p:nvSpPr>
            <p:spPr>
              <a:xfrm>
                <a:off x="5944397" y="23813"/>
                <a:ext cx="99088" cy="119549"/>
              </a:xfrm>
              <a:prstGeom prst="rect">
                <a:avLst/>
              </a:prstGeom>
              <a:solidFill>
                <a:schemeClr val="tx1"/>
              </a:solidFill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7" name="Left Bracket 296"/>
              <p:cNvSpPr/>
              <p:nvPr/>
            </p:nvSpPr>
            <p:spPr>
              <a:xfrm>
                <a:off x="6012190" y="48848"/>
                <a:ext cx="221643" cy="63758"/>
              </a:xfrm>
              <a:prstGeom prst="leftBracket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298" name="Rectangle 297"/>
              <p:cNvSpPr/>
              <p:nvPr/>
            </p:nvSpPr>
            <p:spPr>
              <a:xfrm>
                <a:off x="6173865" y="30453"/>
                <a:ext cx="99088" cy="119549"/>
              </a:xfrm>
              <a:prstGeom prst="rect">
                <a:avLst/>
              </a:prstGeom>
              <a:solidFill>
                <a:schemeClr val="tx2"/>
              </a:solidFill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00" name="Group 199"/>
            <p:cNvGrpSpPr/>
            <p:nvPr/>
          </p:nvGrpSpPr>
          <p:grpSpPr>
            <a:xfrm>
              <a:off x="5944397" y="2417763"/>
              <a:ext cx="328556" cy="126189"/>
              <a:chOff x="5944397" y="23813"/>
              <a:chExt cx="328556" cy="126189"/>
            </a:xfrm>
          </p:grpSpPr>
          <p:sp>
            <p:nvSpPr>
              <p:cNvPr id="293" name="Rectangle 292"/>
              <p:cNvSpPr/>
              <p:nvPr/>
            </p:nvSpPr>
            <p:spPr>
              <a:xfrm>
                <a:off x="5944397" y="23813"/>
                <a:ext cx="99088" cy="119549"/>
              </a:xfrm>
              <a:prstGeom prst="rect">
                <a:avLst/>
              </a:prstGeom>
              <a:solidFill>
                <a:schemeClr val="tx1"/>
              </a:solidFill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4" name="Left Bracket 293"/>
              <p:cNvSpPr/>
              <p:nvPr/>
            </p:nvSpPr>
            <p:spPr>
              <a:xfrm>
                <a:off x="6012190" y="48848"/>
                <a:ext cx="221643" cy="63758"/>
              </a:xfrm>
              <a:prstGeom prst="leftBracket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295" name="Rectangle 294"/>
              <p:cNvSpPr/>
              <p:nvPr/>
            </p:nvSpPr>
            <p:spPr>
              <a:xfrm>
                <a:off x="6173865" y="30453"/>
                <a:ext cx="99088" cy="119549"/>
              </a:xfrm>
              <a:prstGeom prst="rect">
                <a:avLst/>
              </a:prstGeom>
              <a:solidFill>
                <a:schemeClr val="tx2"/>
              </a:solidFill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01" name="Group 200"/>
            <p:cNvGrpSpPr/>
            <p:nvPr/>
          </p:nvGrpSpPr>
          <p:grpSpPr>
            <a:xfrm>
              <a:off x="5944397" y="2601913"/>
              <a:ext cx="328556" cy="126189"/>
              <a:chOff x="5944397" y="23813"/>
              <a:chExt cx="328556" cy="126189"/>
            </a:xfrm>
          </p:grpSpPr>
          <p:sp>
            <p:nvSpPr>
              <p:cNvPr id="290" name="Rectangle 289"/>
              <p:cNvSpPr/>
              <p:nvPr/>
            </p:nvSpPr>
            <p:spPr>
              <a:xfrm>
                <a:off x="5944397" y="23813"/>
                <a:ext cx="99088" cy="119549"/>
              </a:xfrm>
              <a:prstGeom prst="rect">
                <a:avLst/>
              </a:prstGeom>
              <a:solidFill>
                <a:schemeClr val="tx1"/>
              </a:solidFill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1" name="Left Bracket 290"/>
              <p:cNvSpPr/>
              <p:nvPr/>
            </p:nvSpPr>
            <p:spPr>
              <a:xfrm>
                <a:off x="6012190" y="48848"/>
                <a:ext cx="221643" cy="63758"/>
              </a:xfrm>
              <a:prstGeom prst="leftBracket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292" name="Rectangle 291"/>
              <p:cNvSpPr/>
              <p:nvPr/>
            </p:nvSpPr>
            <p:spPr>
              <a:xfrm>
                <a:off x="6173865" y="30453"/>
                <a:ext cx="99088" cy="119549"/>
              </a:xfrm>
              <a:prstGeom prst="rect">
                <a:avLst/>
              </a:prstGeom>
              <a:solidFill>
                <a:schemeClr val="tx2"/>
              </a:solidFill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02" name="Group 201"/>
            <p:cNvGrpSpPr/>
            <p:nvPr/>
          </p:nvGrpSpPr>
          <p:grpSpPr>
            <a:xfrm>
              <a:off x="5944397" y="2786063"/>
              <a:ext cx="328556" cy="126189"/>
              <a:chOff x="5944397" y="23813"/>
              <a:chExt cx="328556" cy="126189"/>
            </a:xfrm>
          </p:grpSpPr>
          <p:sp>
            <p:nvSpPr>
              <p:cNvPr id="287" name="Rectangle 286"/>
              <p:cNvSpPr/>
              <p:nvPr/>
            </p:nvSpPr>
            <p:spPr>
              <a:xfrm>
                <a:off x="5944397" y="23813"/>
                <a:ext cx="99088" cy="119549"/>
              </a:xfrm>
              <a:prstGeom prst="rect">
                <a:avLst/>
              </a:prstGeom>
              <a:solidFill>
                <a:schemeClr val="tx1"/>
              </a:solidFill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8" name="Left Bracket 287"/>
              <p:cNvSpPr/>
              <p:nvPr/>
            </p:nvSpPr>
            <p:spPr>
              <a:xfrm>
                <a:off x="6012190" y="48848"/>
                <a:ext cx="221643" cy="63758"/>
              </a:xfrm>
              <a:prstGeom prst="leftBracket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289" name="Rectangle 288"/>
              <p:cNvSpPr/>
              <p:nvPr/>
            </p:nvSpPr>
            <p:spPr>
              <a:xfrm>
                <a:off x="6173865" y="30453"/>
                <a:ext cx="99088" cy="119549"/>
              </a:xfrm>
              <a:prstGeom prst="rect">
                <a:avLst/>
              </a:prstGeom>
              <a:solidFill>
                <a:schemeClr val="tx2"/>
              </a:solidFill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03" name="Group 202"/>
            <p:cNvGrpSpPr/>
            <p:nvPr/>
          </p:nvGrpSpPr>
          <p:grpSpPr>
            <a:xfrm>
              <a:off x="5944397" y="2970213"/>
              <a:ext cx="328556" cy="126189"/>
              <a:chOff x="5944397" y="23813"/>
              <a:chExt cx="328556" cy="126189"/>
            </a:xfrm>
          </p:grpSpPr>
          <p:sp>
            <p:nvSpPr>
              <p:cNvPr id="284" name="Rectangle 283"/>
              <p:cNvSpPr/>
              <p:nvPr/>
            </p:nvSpPr>
            <p:spPr>
              <a:xfrm>
                <a:off x="5944397" y="23813"/>
                <a:ext cx="99088" cy="119549"/>
              </a:xfrm>
              <a:prstGeom prst="rect">
                <a:avLst/>
              </a:prstGeom>
              <a:solidFill>
                <a:schemeClr val="tx1"/>
              </a:solidFill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5" name="Left Bracket 284"/>
              <p:cNvSpPr/>
              <p:nvPr/>
            </p:nvSpPr>
            <p:spPr>
              <a:xfrm>
                <a:off x="6012190" y="48848"/>
                <a:ext cx="221643" cy="63758"/>
              </a:xfrm>
              <a:prstGeom prst="leftBracket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286" name="Rectangle 285"/>
              <p:cNvSpPr/>
              <p:nvPr/>
            </p:nvSpPr>
            <p:spPr>
              <a:xfrm>
                <a:off x="6173865" y="30453"/>
                <a:ext cx="99088" cy="119549"/>
              </a:xfrm>
              <a:prstGeom prst="rect">
                <a:avLst/>
              </a:prstGeom>
              <a:solidFill>
                <a:schemeClr val="tx2"/>
              </a:solidFill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04" name="Group 203"/>
            <p:cNvGrpSpPr/>
            <p:nvPr/>
          </p:nvGrpSpPr>
          <p:grpSpPr>
            <a:xfrm>
              <a:off x="5944397" y="3154363"/>
              <a:ext cx="328556" cy="126189"/>
              <a:chOff x="5944397" y="23813"/>
              <a:chExt cx="328556" cy="126189"/>
            </a:xfrm>
          </p:grpSpPr>
          <p:sp>
            <p:nvSpPr>
              <p:cNvPr id="281" name="Rectangle 280"/>
              <p:cNvSpPr/>
              <p:nvPr/>
            </p:nvSpPr>
            <p:spPr>
              <a:xfrm>
                <a:off x="5944397" y="23813"/>
                <a:ext cx="99088" cy="119549"/>
              </a:xfrm>
              <a:prstGeom prst="rect">
                <a:avLst/>
              </a:prstGeom>
              <a:solidFill>
                <a:schemeClr val="tx1"/>
              </a:solidFill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2" name="Left Bracket 281"/>
              <p:cNvSpPr/>
              <p:nvPr/>
            </p:nvSpPr>
            <p:spPr>
              <a:xfrm>
                <a:off x="6012190" y="48848"/>
                <a:ext cx="221643" cy="63758"/>
              </a:xfrm>
              <a:prstGeom prst="leftBracket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283" name="Rectangle 282"/>
              <p:cNvSpPr/>
              <p:nvPr/>
            </p:nvSpPr>
            <p:spPr>
              <a:xfrm>
                <a:off x="6173865" y="30453"/>
                <a:ext cx="99088" cy="119549"/>
              </a:xfrm>
              <a:prstGeom prst="rect">
                <a:avLst/>
              </a:prstGeom>
              <a:solidFill>
                <a:schemeClr val="tx2"/>
              </a:solidFill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05" name="Group 204"/>
            <p:cNvGrpSpPr/>
            <p:nvPr/>
          </p:nvGrpSpPr>
          <p:grpSpPr>
            <a:xfrm>
              <a:off x="5944397" y="3338513"/>
              <a:ext cx="328556" cy="126189"/>
              <a:chOff x="5944397" y="23813"/>
              <a:chExt cx="328556" cy="126189"/>
            </a:xfrm>
          </p:grpSpPr>
          <p:sp>
            <p:nvSpPr>
              <p:cNvPr id="278" name="Rectangle 277"/>
              <p:cNvSpPr/>
              <p:nvPr/>
            </p:nvSpPr>
            <p:spPr>
              <a:xfrm>
                <a:off x="5944397" y="23813"/>
                <a:ext cx="99088" cy="119549"/>
              </a:xfrm>
              <a:prstGeom prst="rect">
                <a:avLst/>
              </a:prstGeom>
              <a:solidFill>
                <a:schemeClr val="tx1"/>
              </a:solidFill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9" name="Left Bracket 278"/>
              <p:cNvSpPr/>
              <p:nvPr/>
            </p:nvSpPr>
            <p:spPr>
              <a:xfrm>
                <a:off x="6012190" y="48848"/>
                <a:ext cx="221643" cy="63758"/>
              </a:xfrm>
              <a:prstGeom prst="leftBracket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280" name="Rectangle 279"/>
              <p:cNvSpPr/>
              <p:nvPr/>
            </p:nvSpPr>
            <p:spPr>
              <a:xfrm>
                <a:off x="6173865" y="30453"/>
                <a:ext cx="99088" cy="119549"/>
              </a:xfrm>
              <a:prstGeom prst="rect">
                <a:avLst/>
              </a:prstGeom>
              <a:solidFill>
                <a:schemeClr val="tx2"/>
              </a:solidFill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06" name="Group 205"/>
            <p:cNvGrpSpPr/>
            <p:nvPr/>
          </p:nvGrpSpPr>
          <p:grpSpPr>
            <a:xfrm>
              <a:off x="5944397" y="3522663"/>
              <a:ext cx="328556" cy="126189"/>
              <a:chOff x="5944397" y="23813"/>
              <a:chExt cx="328556" cy="126189"/>
            </a:xfrm>
          </p:grpSpPr>
          <p:sp>
            <p:nvSpPr>
              <p:cNvPr id="275" name="Rectangle 274"/>
              <p:cNvSpPr/>
              <p:nvPr/>
            </p:nvSpPr>
            <p:spPr>
              <a:xfrm>
                <a:off x="5944397" y="23813"/>
                <a:ext cx="99088" cy="119549"/>
              </a:xfrm>
              <a:prstGeom prst="rect">
                <a:avLst/>
              </a:prstGeom>
              <a:solidFill>
                <a:schemeClr val="tx1"/>
              </a:solidFill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6" name="Left Bracket 275"/>
              <p:cNvSpPr/>
              <p:nvPr/>
            </p:nvSpPr>
            <p:spPr>
              <a:xfrm>
                <a:off x="6012190" y="48848"/>
                <a:ext cx="221643" cy="63758"/>
              </a:xfrm>
              <a:prstGeom prst="leftBracket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277" name="Rectangle 276"/>
              <p:cNvSpPr/>
              <p:nvPr/>
            </p:nvSpPr>
            <p:spPr>
              <a:xfrm>
                <a:off x="6173865" y="30453"/>
                <a:ext cx="99088" cy="119549"/>
              </a:xfrm>
              <a:prstGeom prst="rect">
                <a:avLst/>
              </a:prstGeom>
              <a:solidFill>
                <a:schemeClr val="tx2"/>
              </a:solidFill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07" name="Group 206"/>
            <p:cNvGrpSpPr/>
            <p:nvPr/>
          </p:nvGrpSpPr>
          <p:grpSpPr>
            <a:xfrm>
              <a:off x="5944397" y="3706813"/>
              <a:ext cx="328556" cy="126189"/>
              <a:chOff x="5944397" y="23813"/>
              <a:chExt cx="328556" cy="126189"/>
            </a:xfrm>
          </p:grpSpPr>
          <p:sp>
            <p:nvSpPr>
              <p:cNvPr id="272" name="Rectangle 271"/>
              <p:cNvSpPr/>
              <p:nvPr/>
            </p:nvSpPr>
            <p:spPr>
              <a:xfrm>
                <a:off x="5944397" y="23813"/>
                <a:ext cx="99088" cy="119549"/>
              </a:xfrm>
              <a:prstGeom prst="rect">
                <a:avLst/>
              </a:prstGeom>
              <a:solidFill>
                <a:schemeClr val="tx1"/>
              </a:solidFill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3" name="Left Bracket 272"/>
              <p:cNvSpPr/>
              <p:nvPr/>
            </p:nvSpPr>
            <p:spPr>
              <a:xfrm>
                <a:off x="6012190" y="48848"/>
                <a:ext cx="221643" cy="63758"/>
              </a:xfrm>
              <a:prstGeom prst="leftBracket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274" name="Rectangle 273"/>
              <p:cNvSpPr/>
              <p:nvPr/>
            </p:nvSpPr>
            <p:spPr>
              <a:xfrm>
                <a:off x="6173865" y="30453"/>
                <a:ext cx="99088" cy="119549"/>
              </a:xfrm>
              <a:prstGeom prst="rect">
                <a:avLst/>
              </a:prstGeom>
              <a:solidFill>
                <a:schemeClr val="tx2"/>
              </a:solidFill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08" name="Group 207"/>
            <p:cNvGrpSpPr/>
            <p:nvPr/>
          </p:nvGrpSpPr>
          <p:grpSpPr>
            <a:xfrm>
              <a:off x="5944397" y="3890963"/>
              <a:ext cx="328556" cy="126189"/>
              <a:chOff x="5944397" y="23813"/>
              <a:chExt cx="328556" cy="126189"/>
            </a:xfrm>
          </p:grpSpPr>
          <p:sp>
            <p:nvSpPr>
              <p:cNvPr id="269" name="Rectangle 268"/>
              <p:cNvSpPr/>
              <p:nvPr/>
            </p:nvSpPr>
            <p:spPr>
              <a:xfrm>
                <a:off x="5944397" y="23813"/>
                <a:ext cx="99088" cy="119549"/>
              </a:xfrm>
              <a:prstGeom prst="rect">
                <a:avLst/>
              </a:prstGeom>
              <a:solidFill>
                <a:schemeClr val="tx1"/>
              </a:solidFill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0" name="Left Bracket 269"/>
              <p:cNvSpPr/>
              <p:nvPr/>
            </p:nvSpPr>
            <p:spPr>
              <a:xfrm>
                <a:off x="6012190" y="48848"/>
                <a:ext cx="221643" cy="63758"/>
              </a:xfrm>
              <a:prstGeom prst="leftBracket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271" name="Rectangle 270"/>
              <p:cNvSpPr/>
              <p:nvPr/>
            </p:nvSpPr>
            <p:spPr>
              <a:xfrm>
                <a:off x="6173865" y="30453"/>
                <a:ext cx="99088" cy="119549"/>
              </a:xfrm>
              <a:prstGeom prst="rect">
                <a:avLst/>
              </a:prstGeom>
              <a:solidFill>
                <a:schemeClr val="tx2"/>
              </a:solidFill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09" name="Group 208"/>
            <p:cNvGrpSpPr/>
            <p:nvPr/>
          </p:nvGrpSpPr>
          <p:grpSpPr>
            <a:xfrm>
              <a:off x="5944397" y="4075113"/>
              <a:ext cx="328556" cy="126189"/>
              <a:chOff x="5944397" y="23813"/>
              <a:chExt cx="328556" cy="126189"/>
            </a:xfrm>
          </p:grpSpPr>
          <p:sp>
            <p:nvSpPr>
              <p:cNvPr id="266" name="Rectangle 265"/>
              <p:cNvSpPr/>
              <p:nvPr/>
            </p:nvSpPr>
            <p:spPr>
              <a:xfrm>
                <a:off x="5944397" y="23813"/>
                <a:ext cx="99088" cy="119549"/>
              </a:xfrm>
              <a:prstGeom prst="rect">
                <a:avLst/>
              </a:prstGeom>
              <a:solidFill>
                <a:schemeClr val="tx1"/>
              </a:solidFill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7" name="Left Bracket 266"/>
              <p:cNvSpPr/>
              <p:nvPr/>
            </p:nvSpPr>
            <p:spPr>
              <a:xfrm>
                <a:off x="6012190" y="48848"/>
                <a:ext cx="221643" cy="63758"/>
              </a:xfrm>
              <a:prstGeom prst="leftBracket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268" name="Rectangle 267"/>
              <p:cNvSpPr/>
              <p:nvPr/>
            </p:nvSpPr>
            <p:spPr>
              <a:xfrm>
                <a:off x="6173865" y="30453"/>
                <a:ext cx="99088" cy="119549"/>
              </a:xfrm>
              <a:prstGeom prst="rect">
                <a:avLst/>
              </a:prstGeom>
              <a:solidFill>
                <a:schemeClr val="tx2"/>
              </a:solidFill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10" name="Group 209"/>
            <p:cNvGrpSpPr/>
            <p:nvPr/>
          </p:nvGrpSpPr>
          <p:grpSpPr>
            <a:xfrm>
              <a:off x="5944397" y="4259263"/>
              <a:ext cx="328556" cy="126189"/>
              <a:chOff x="5944397" y="23813"/>
              <a:chExt cx="328556" cy="126189"/>
            </a:xfrm>
          </p:grpSpPr>
          <p:sp>
            <p:nvSpPr>
              <p:cNvPr id="263" name="Rectangle 262"/>
              <p:cNvSpPr/>
              <p:nvPr/>
            </p:nvSpPr>
            <p:spPr>
              <a:xfrm>
                <a:off x="5944397" y="23813"/>
                <a:ext cx="99088" cy="119549"/>
              </a:xfrm>
              <a:prstGeom prst="rect">
                <a:avLst/>
              </a:prstGeom>
              <a:solidFill>
                <a:schemeClr val="tx1"/>
              </a:solidFill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4" name="Left Bracket 263"/>
              <p:cNvSpPr/>
              <p:nvPr/>
            </p:nvSpPr>
            <p:spPr>
              <a:xfrm>
                <a:off x="6012190" y="48848"/>
                <a:ext cx="221643" cy="63758"/>
              </a:xfrm>
              <a:prstGeom prst="leftBracket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265" name="Rectangle 264"/>
              <p:cNvSpPr/>
              <p:nvPr/>
            </p:nvSpPr>
            <p:spPr>
              <a:xfrm>
                <a:off x="6173865" y="30453"/>
                <a:ext cx="99088" cy="119549"/>
              </a:xfrm>
              <a:prstGeom prst="rect">
                <a:avLst/>
              </a:prstGeom>
              <a:solidFill>
                <a:schemeClr val="tx2"/>
              </a:solidFill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11" name="Group 210"/>
            <p:cNvGrpSpPr/>
            <p:nvPr/>
          </p:nvGrpSpPr>
          <p:grpSpPr>
            <a:xfrm>
              <a:off x="5944397" y="4443413"/>
              <a:ext cx="328556" cy="126189"/>
              <a:chOff x="5944397" y="23813"/>
              <a:chExt cx="328556" cy="126189"/>
            </a:xfrm>
          </p:grpSpPr>
          <p:sp>
            <p:nvSpPr>
              <p:cNvPr id="260" name="Rectangle 259"/>
              <p:cNvSpPr/>
              <p:nvPr/>
            </p:nvSpPr>
            <p:spPr>
              <a:xfrm>
                <a:off x="5944397" y="23813"/>
                <a:ext cx="99088" cy="119549"/>
              </a:xfrm>
              <a:prstGeom prst="rect">
                <a:avLst/>
              </a:prstGeom>
              <a:solidFill>
                <a:schemeClr val="tx1"/>
              </a:solidFill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1" name="Left Bracket 260"/>
              <p:cNvSpPr/>
              <p:nvPr/>
            </p:nvSpPr>
            <p:spPr>
              <a:xfrm>
                <a:off x="6012190" y="48848"/>
                <a:ext cx="221643" cy="63758"/>
              </a:xfrm>
              <a:prstGeom prst="leftBracket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262" name="Rectangle 261"/>
              <p:cNvSpPr/>
              <p:nvPr/>
            </p:nvSpPr>
            <p:spPr>
              <a:xfrm>
                <a:off x="6173865" y="30453"/>
                <a:ext cx="99088" cy="119549"/>
              </a:xfrm>
              <a:prstGeom prst="rect">
                <a:avLst/>
              </a:prstGeom>
              <a:solidFill>
                <a:schemeClr val="tx2"/>
              </a:solidFill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12" name="Group 211"/>
            <p:cNvGrpSpPr/>
            <p:nvPr/>
          </p:nvGrpSpPr>
          <p:grpSpPr>
            <a:xfrm>
              <a:off x="5944397" y="4627563"/>
              <a:ext cx="328556" cy="126189"/>
              <a:chOff x="5944397" y="23813"/>
              <a:chExt cx="328556" cy="126189"/>
            </a:xfrm>
          </p:grpSpPr>
          <p:sp>
            <p:nvSpPr>
              <p:cNvPr id="257" name="Rectangle 256"/>
              <p:cNvSpPr/>
              <p:nvPr/>
            </p:nvSpPr>
            <p:spPr>
              <a:xfrm>
                <a:off x="5944397" y="23813"/>
                <a:ext cx="99088" cy="119549"/>
              </a:xfrm>
              <a:prstGeom prst="rect">
                <a:avLst/>
              </a:prstGeom>
              <a:solidFill>
                <a:schemeClr val="tx1"/>
              </a:solidFill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8" name="Left Bracket 257"/>
              <p:cNvSpPr/>
              <p:nvPr/>
            </p:nvSpPr>
            <p:spPr>
              <a:xfrm>
                <a:off x="6012190" y="48848"/>
                <a:ext cx="221643" cy="63758"/>
              </a:xfrm>
              <a:prstGeom prst="leftBracket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259" name="Rectangle 258"/>
              <p:cNvSpPr/>
              <p:nvPr/>
            </p:nvSpPr>
            <p:spPr>
              <a:xfrm>
                <a:off x="6173865" y="30453"/>
                <a:ext cx="99088" cy="119549"/>
              </a:xfrm>
              <a:prstGeom prst="rect">
                <a:avLst/>
              </a:prstGeom>
              <a:solidFill>
                <a:schemeClr val="tx2"/>
              </a:solidFill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13" name="Group 212"/>
            <p:cNvGrpSpPr/>
            <p:nvPr/>
          </p:nvGrpSpPr>
          <p:grpSpPr>
            <a:xfrm>
              <a:off x="5944397" y="4811713"/>
              <a:ext cx="328556" cy="126189"/>
              <a:chOff x="5944397" y="23813"/>
              <a:chExt cx="328556" cy="126189"/>
            </a:xfrm>
          </p:grpSpPr>
          <p:sp>
            <p:nvSpPr>
              <p:cNvPr id="254" name="Rectangle 253"/>
              <p:cNvSpPr/>
              <p:nvPr/>
            </p:nvSpPr>
            <p:spPr>
              <a:xfrm>
                <a:off x="5944397" y="23813"/>
                <a:ext cx="99088" cy="119549"/>
              </a:xfrm>
              <a:prstGeom prst="rect">
                <a:avLst/>
              </a:prstGeom>
              <a:solidFill>
                <a:schemeClr val="tx1"/>
              </a:solidFill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5" name="Left Bracket 254"/>
              <p:cNvSpPr/>
              <p:nvPr/>
            </p:nvSpPr>
            <p:spPr>
              <a:xfrm>
                <a:off x="6012190" y="48848"/>
                <a:ext cx="221643" cy="63758"/>
              </a:xfrm>
              <a:prstGeom prst="leftBracket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256" name="Rectangle 255"/>
              <p:cNvSpPr/>
              <p:nvPr/>
            </p:nvSpPr>
            <p:spPr>
              <a:xfrm>
                <a:off x="6173865" y="30453"/>
                <a:ext cx="99088" cy="119549"/>
              </a:xfrm>
              <a:prstGeom prst="rect">
                <a:avLst/>
              </a:prstGeom>
              <a:solidFill>
                <a:schemeClr val="tx2"/>
              </a:solidFill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14" name="Group 213"/>
            <p:cNvGrpSpPr/>
            <p:nvPr/>
          </p:nvGrpSpPr>
          <p:grpSpPr>
            <a:xfrm>
              <a:off x="5944397" y="4995863"/>
              <a:ext cx="328556" cy="126189"/>
              <a:chOff x="5944397" y="23813"/>
              <a:chExt cx="328556" cy="126189"/>
            </a:xfrm>
          </p:grpSpPr>
          <p:sp>
            <p:nvSpPr>
              <p:cNvPr id="251" name="Rectangle 250"/>
              <p:cNvSpPr/>
              <p:nvPr/>
            </p:nvSpPr>
            <p:spPr>
              <a:xfrm>
                <a:off x="5944397" y="23813"/>
                <a:ext cx="99088" cy="119549"/>
              </a:xfrm>
              <a:prstGeom prst="rect">
                <a:avLst/>
              </a:prstGeom>
              <a:solidFill>
                <a:schemeClr val="tx1"/>
              </a:solidFill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2" name="Left Bracket 251"/>
              <p:cNvSpPr/>
              <p:nvPr/>
            </p:nvSpPr>
            <p:spPr>
              <a:xfrm>
                <a:off x="6012190" y="48848"/>
                <a:ext cx="221643" cy="63758"/>
              </a:xfrm>
              <a:prstGeom prst="leftBracket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253" name="Rectangle 252"/>
              <p:cNvSpPr/>
              <p:nvPr/>
            </p:nvSpPr>
            <p:spPr>
              <a:xfrm>
                <a:off x="6173865" y="30453"/>
                <a:ext cx="99088" cy="119549"/>
              </a:xfrm>
              <a:prstGeom prst="rect">
                <a:avLst/>
              </a:prstGeom>
              <a:solidFill>
                <a:schemeClr val="tx2"/>
              </a:solidFill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15" name="Group 214"/>
            <p:cNvGrpSpPr/>
            <p:nvPr/>
          </p:nvGrpSpPr>
          <p:grpSpPr>
            <a:xfrm>
              <a:off x="5944397" y="5180013"/>
              <a:ext cx="328556" cy="126189"/>
              <a:chOff x="5944397" y="23813"/>
              <a:chExt cx="328556" cy="126189"/>
            </a:xfrm>
          </p:grpSpPr>
          <p:sp>
            <p:nvSpPr>
              <p:cNvPr id="248" name="Rectangle 247"/>
              <p:cNvSpPr/>
              <p:nvPr/>
            </p:nvSpPr>
            <p:spPr>
              <a:xfrm>
                <a:off x="5944397" y="23813"/>
                <a:ext cx="99088" cy="119549"/>
              </a:xfrm>
              <a:prstGeom prst="rect">
                <a:avLst/>
              </a:prstGeom>
              <a:solidFill>
                <a:schemeClr val="tx1"/>
              </a:solidFill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9" name="Left Bracket 248"/>
              <p:cNvSpPr/>
              <p:nvPr/>
            </p:nvSpPr>
            <p:spPr>
              <a:xfrm>
                <a:off x="6012190" y="48848"/>
                <a:ext cx="221643" cy="63758"/>
              </a:xfrm>
              <a:prstGeom prst="leftBracket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250" name="Rectangle 249"/>
              <p:cNvSpPr/>
              <p:nvPr/>
            </p:nvSpPr>
            <p:spPr>
              <a:xfrm>
                <a:off x="6173865" y="30453"/>
                <a:ext cx="99088" cy="119549"/>
              </a:xfrm>
              <a:prstGeom prst="rect">
                <a:avLst/>
              </a:prstGeom>
              <a:solidFill>
                <a:schemeClr val="tx2"/>
              </a:solidFill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16" name="Group 215"/>
            <p:cNvGrpSpPr/>
            <p:nvPr/>
          </p:nvGrpSpPr>
          <p:grpSpPr>
            <a:xfrm>
              <a:off x="5944397" y="5364163"/>
              <a:ext cx="328556" cy="126189"/>
              <a:chOff x="5944397" y="23813"/>
              <a:chExt cx="328556" cy="126189"/>
            </a:xfrm>
          </p:grpSpPr>
          <p:sp>
            <p:nvSpPr>
              <p:cNvPr id="245" name="Rectangle 244"/>
              <p:cNvSpPr/>
              <p:nvPr/>
            </p:nvSpPr>
            <p:spPr>
              <a:xfrm>
                <a:off x="5944397" y="23813"/>
                <a:ext cx="99088" cy="119549"/>
              </a:xfrm>
              <a:prstGeom prst="rect">
                <a:avLst/>
              </a:prstGeom>
              <a:solidFill>
                <a:schemeClr val="tx1"/>
              </a:solidFill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6" name="Left Bracket 245"/>
              <p:cNvSpPr/>
              <p:nvPr/>
            </p:nvSpPr>
            <p:spPr>
              <a:xfrm>
                <a:off x="6012190" y="48848"/>
                <a:ext cx="221643" cy="63758"/>
              </a:xfrm>
              <a:prstGeom prst="leftBracket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247" name="Rectangle 246"/>
              <p:cNvSpPr/>
              <p:nvPr/>
            </p:nvSpPr>
            <p:spPr>
              <a:xfrm>
                <a:off x="6173865" y="30453"/>
                <a:ext cx="99088" cy="119549"/>
              </a:xfrm>
              <a:prstGeom prst="rect">
                <a:avLst/>
              </a:prstGeom>
              <a:solidFill>
                <a:schemeClr val="tx2"/>
              </a:solidFill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17" name="Group 216"/>
            <p:cNvGrpSpPr/>
            <p:nvPr/>
          </p:nvGrpSpPr>
          <p:grpSpPr>
            <a:xfrm>
              <a:off x="5944397" y="5548313"/>
              <a:ext cx="328556" cy="126189"/>
              <a:chOff x="5944397" y="23813"/>
              <a:chExt cx="328556" cy="126189"/>
            </a:xfrm>
          </p:grpSpPr>
          <p:sp>
            <p:nvSpPr>
              <p:cNvPr id="242" name="Rectangle 241"/>
              <p:cNvSpPr/>
              <p:nvPr/>
            </p:nvSpPr>
            <p:spPr>
              <a:xfrm>
                <a:off x="5944397" y="23813"/>
                <a:ext cx="99088" cy="119549"/>
              </a:xfrm>
              <a:prstGeom prst="rect">
                <a:avLst/>
              </a:prstGeom>
              <a:solidFill>
                <a:schemeClr val="tx1"/>
              </a:solidFill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3" name="Left Bracket 242"/>
              <p:cNvSpPr/>
              <p:nvPr/>
            </p:nvSpPr>
            <p:spPr>
              <a:xfrm>
                <a:off x="6012190" y="48848"/>
                <a:ext cx="221643" cy="63758"/>
              </a:xfrm>
              <a:prstGeom prst="leftBracket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244" name="Rectangle 243"/>
              <p:cNvSpPr/>
              <p:nvPr/>
            </p:nvSpPr>
            <p:spPr>
              <a:xfrm>
                <a:off x="6173865" y="30453"/>
                <a:ext cx="99088" cy="119549"/>
              </a:xfrm>
              <a:prstGeom prst="rect">
                <a:avLst/>
              </a:prstGeom>
              <a:solidFill>
                <a:schemeClr val="tx2"/>
              </a:solidFill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18" name="Group 217"/>
            <p:cNvGrpSpPr/>
            <p:nvPr/>
          </p:nvGrpSpPr>
          <p:grpSpPr>
            <a:xfrm>
              <a:off x="5944397" y="5751513"/>
              <a:ext cx="328556" cy="126189"/>
              <a:chOff x="5944397" y="23813"/>
              <a:chExt cx="328556" cy="126189"/>
            </a:xfrm>
          </p:grpSpPr>
          <p:sp>
            <p:nvSpPr>
              <p:cNvPr id="239" name="Rectangle 238"/>
              <p:cNvSpPr/>
              <p:nvPr/>
            </p:nvSpPr>
            <p:spPr>
              <a:xfrm>
                <a:off x="5944397" y="23813"/>
                <a:ext cx="99088" cy="119549"/>
              </a:xfrm>
              <a:prstGeom prst="rect">
                <a:avLst/>
              </a:prstGeom>
              <a:solidFill>
                <a:schemeClr val="tx1"/>
              </a:solidFill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0" name="Left Bracket 239"/>
              <p:cNvSpPr/>
              <p:nvPr/>
            </p:nvSpPr>
            <p:spPr>
              <a:xfrm>
                <a:off x="6012190" y="48848"/>
                <a:ext cx="221643" cy="63758"/>
              </a:xfrm>
              <a:prstGeom prst="leftBracket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241" name="Rectangle 240"/>
              <p:cNvSpPr/>
              <p:nvPr/>
            </p:nvSpPr>
            <p:spPr>
              <a:xfrm>
                <a:off x="6173865" y="30453"/>
                <a:ext cx="99088" cy="119549"/>
              </a:xfrm>
              <a:prstGeom prst="rect">
                <a:avLst/>
              </a:prstGeom>
              <a:solidFill>
                <a:schemeClr val="tx2"/>
              </a:solidFill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19" name="Group 218"/>
            <p:cNvGrpSpPr/>
            <p:nvPr/>
          </p:nvGrpSpPr>
          <p:grpSpPr>
            <a:xfrm>
              <a:off x="5944397" y="5935663"/>
              <a:ext cx="328556" cy="126189"/>
              <a:chOff x="5944397" y="23813"/>
              <a:chExt cx="328556" cy="126189"/>
            </a:xfrm>
          </p:grpSpPr>
          <p:sp>
            <p:nvSpPr>
              <p:cNvPr id="236" name="Rectangle 235"/>
              <p:cNvSpPr/>
              <p:nvPr/>
            </p:nvSpPr>
            <p:spPr>
              <a:xfrm>
                <a:off x="5944397" y="23813"/>
                <a:ext cx="99088" cy="119549"/>
              </a:xfrm>
              <a:prstGeom prst="rect">
                <a:avLst/>
              </a:prstGeom>
              <a:solidFill>
                <a:schemeClr val="tx1"/>
              </a:solidFill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7" name="Left Bracket 236"/>
              <p:cNvSpPr/>
              <p:nvPr/>
            </p:nvSpPr>
            <p:spPr>
              <a:xfrm>
                <a:off x="6012190" y="48848"/>
                <a:ext cx="221643" cy="63758"/>
              </a:xfrm>
              <a:prstGeom prst="leftBracket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238" name="Rectangle 237"/>
              <p:cNvSpPr/>
              <p:nvPr/>
            </p:nvSpPr>
            <p:spPr>
              <a:xfrm>
                <a:off x="6173865" y="30453"/>
                <a:ext cx="99088" cy="119549"/>
              </a:xfrm>
              <a:prstGeom prst="rect">
                <a:avLst/>
              </a:prstGeom>
              <a:solidFill>
                <a:schemeClr val="tx2"/>
              </a:solidFill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20" name="Group 219"/>
            <p:cNvGrpSpPr/>
            <p:nvPr/>
          </p:nvGrpSpPr>
          <p:grpSpPr>
            <a:xfrm>
              <a:off x="5944397" y="6119813"/>
              <a:ext cx="328556" cy="126189"/>
              <a:chOff x="5944397" y="23813"/>
              <a:chExt cx="328556" cy="126189"/>
            </a:xfrm>
          </p:grpSpPr>
          <p:sp>
            <p:nvSpPr>
              <p:cNvPr id="233" name="Rectangle 232"/>
              <p:cNvSpPr/>
              <p:nvPr/>
            </p:nvSpPr>
            <p:spPr>
              <a:xfrm>
                <a:off x="5944397" y="23813"/>
                <a:ext cx="99088" cy="119549"/>
              </a:xfrm>
              <a:prstGeom prst="rect">
                <a:avLst/>
              </a:prstGeom>
              <a:solidFill>
                <a:schemeClr val="tx1"/>
              </a:solidFill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4" name="Left Bracket 233"/>
              <p:cNvSpPr/>
              <p:nvPr/>
            </p:nvSpPr>
            <p:spPr>
              <a:xfrm>
                <a:off x="6012190" y="48848"/>
                <a:ext cx="221643" cy="63758"/>
              </a:xfrm>
              <a:prstGeom prst="leftBracket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235" name="Rectangle 234"/>
              <p:cNvSpPr/>
              <p:nvPr/>
            </p:nvSpPr>
            <p:spPr>
              <a:xfrm>
                <a:off x="6173865" y="30453"/>
                <a:ext cx="99088" cy="119549"/>
              </a:xfrm>
              <a:prstGeom prst="rect">
                <a:avLst/>
              </a:prstGeom>
              <a:solidFill>
                <a:schemeClr val="tx2"/>
              </a:solidFill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21" name="Group 220"/>
            <p:cNvGrpSpPr/>
            <p:nvPr/>
          </p:nvGrpSpPr>
          <p:grpSpPr>
            <a:xfrm>
              <a:off x="5944397" y="6303963"/>
              <a:ext cx="328556" cy="126189"/>
              <a:chOff x="5944397" y="23813"/>
              <a:chExt cx="328556" cy="126189"/>
            </a:xfrm>
          </p:grpSpPr>
          <p:sp>
            <p:nvSpPr>
              <p:cNvPr id="230" name="Rectangle 229"/>
              <p:cNvSpPr/>
              <p:nvPr/>
            </p:nvSpPr>
            <p:spPr>
              <a:xfrm>
                <a:off x="5944397" y="23813"/>
                <a:ext cx="99088" cy="119549"/>
              </a:xfrm>
              <a:prstGeom prst="rect">
                <a:avLst/>
              </a:prstGeom>
              <a:solidFill>
                <a:schemeClr val="tx1"/>
              </a:solidFill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1" name="Left Bracket 230"/>
              <p:cNvSpPr/>
              <p:nvPr/>
            </p:nvSpPr>
            <p:spPr>
              <a:xfrm>
                <a:off x="6012190" y="48848"/>
                <a:ext cx="221643" cy="63758"/>
              </a:xfrm>
              <a:prstGeom prst="leftBracket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232" name="Rectangle 231"/>
              <p:cNvSpPr/>
              <p:nvPr/>
            </p:nvSpPr>
            <p:spPr>
              <a:xfrm>
                <a:off x="6173865" y="30453"/>
                <a:ext cx="99088" cy="119549"/>
              </a:xfrm>
              <a:prstGeom prst="rect">
                <a:avLst/>
              </a:prstGeom>
              <a:solidFill>
                <a:schemeClr val="tx2"/>
              </a:solidFill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22" name="Group 221"/>
            <p:cNvGrpSpPr/>
            <p:nvPr/>
          </p:nvGrpSpPr>
          <p:grpSpPr>
            <a:xfrm>
              <a:off x="5944397" y="6488113"/>
              <a:ext cx="328556" cy="126189"/>
              <a:chOff x="5944397" y="23813"/>
              <a:chExt cx="328556" cy="126189"/>
            </a:xfrm>
          </p:grpSpPr>
          <p:sp>
            <p:nvSpPr>
              <p:cNvPr id="227" name="Rectangle 226"/>
              <p:cNvSpPr/>
              <p:nvPr/>
            </p:nvSpPr>
            <p:spPr>
              <a:xfrm>
                <a:off x="5944397" y="23813"/>
                <a:ext cx="99088" cy="119549"/>
              </a:xfrm>
              <a:prstGeom prst="rect">
                <a:avLst/>
              </a:prstGeom>
              <a:solidFill>
                <a:schemeClr val="tx1"/>
              </a:solidFill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8" name="Left Bracket 227"/>
              <p:cNvSpPr/>
              <p:nvPr/>
            </p:nvSpPr>
            <p:spPr>
              <a:xfrm>
                <a:off x="6012190" y="48848"/>
                <a:ext cx="221643" cy="63758"/>
              </a:xfrm>
              <a:prstGeom prst="leftBracket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229" name="Rectangle 228"/>
              <p:cNvSpPr/>
              <p:nvPr/>
            </p:nvSpPr>
            <p:spPr>
              <a:xfrm>
                <a:off x="6173865" y="30453"/>
                <a:ext cx="99088" cy="119549"/>
              </a:xfrm>
              <a:prstGeom prst="rect">
                <a:avLst/>
              </a:prstGeom>
              <a:solidFill>
                <a:schemeClr val="tx2"/>
              </a:solidFill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23" name="Group 222"/>
            <p:cNvGrpSpPr/>
            <p:nvPr/>
          </p:nvGrpSpPr>
          <p:grpSpPr>
            <a:xfrm>
              <a:off x="5944397" y="6672263"/>
              <a:ext cx="328556" cy="126189"/>
              <a:chOff x="5944397" y="23813"/>
              <a:chExt cx="328556" cy="126189"/>
            </a:xfrm>
          </p:grpSpPr>
          <p:sp>
            <p:nvSpPr>
              <p:cNvPr id="224" name="Rectangle 223"/>
              <p:cNvSpPr/>
              <p:nvPr/>
            </p:nvSpPr>
            <p:spPr>
              <a:xfrm>
                <a:off x="5944397" y="23813"/>
                <a:ext cx="99088" cy="119549"/>
              </a:xfrm>
              <a:prstGeom prst="rect">
                <a:avLst/>
              </a:prstGeom>
              <a:solidFill>
                <a:schemeClr val="tx1"/>
              </a:solidFill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5" name="Left Bracket 224"/>
              <p:cNvSpPr/>
              <p:nvPr/>
            </p:nvSpPr>
            <p:spPr>
              <a:xfrm>
                <a:off x="6012190" y="48848"/>
                <a:ext cx="221643" cy="63758"/>
              </a:xfrm>
              <a:prstGeom prst="leftBracket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226" name="Rectangle 225"/>
              <p:cNvSpPr/>
              <p:nvPr/>
            </p:nvSpPr>
            <p:spPr>
              <a:xfrm>
                <a:off x="6173865" y="30453"/>
                <a:ext cx="99088" cy="119549"/>
              </a:xfrm>
              <a:prstGeom prst="rect">
                <a:avLst/>
              </a:prstGeom>
              <a:solidFill>
                <a:schemeClr val="tx2"/>
              </a:solidFill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41875963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4021" y="-13764"/>
            <a:ext cx="6095999" cy="687176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979" y="-27254"/>
            <a:ext cx="6096000" cy="6885254"/>
          </a:xfrm>
          <a:prstGeom prst="rect">
            <a:avLst/>
          </a:prstGeom>
        </p:spPr>
      </p:pic>
      <p:grpSp>
        <p:nvGrpSpPr>
          <p:cNvPr id="185" name="Group 184"/>
          <p:cNvGrpSpPr/>
          <p:nvPr/>
        </p:nvGrpSpPr>
        <p:grpSpPr>
          <a:xfrm>
            <a:off x="5944397" y="0"/>
            <a:ext cx="328556" cy="6858000"/>
            <a:chOff x="5944397" y="0"/>
            <a:chExt cx="328556" cy="6858000"/>
          </a:xfrm>
        </p:grpSpPr>
        <p:cxnSp>
          <p:nvCxnSpPr>
            <p:cNvPr id="186" name="Straight Connector 185"/>
            <p:cNvCxnSpPr/>
            <p:nvPr/>
          </p:nvCxnSpPr>
          <p:spPr>
            <a:xfrm>
              <a:off x="6096000" y="0"/>
              <a:ext cx="0" cy="6858000"/>
            </a:xfrm>
            <a:prstGeom prst="line">
              <a:avLst/>
            </a:prstGeom>
            <a:ln/>
            <a:scene3d>
              <a:camera prst="orthographicFront"/>
              <a:lightRig rig="threePt" dir="t"/>
            </a:scene3d>
            <a:sp3d>
              <a:bevelT prst="slope"/>
            </a:sp3d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grpSp>
          <p:nvGrpSpPr>
            <p:cNvPr id="187" name="Group 186"/>
            <p:cNvGrpSpPr/>
            <p:nvPr/>
          </p:nvGrpSpPr>
          <p:grpSpPr>
            <a:xfrm>
              <a:off x="5944397" y="23813"/>
              <a:ext cx="328556" cy="126189"/>
              <a:chOff x="5944397" y="23813"/>
              <a:chExt cx="328556" cy="126189"/>
            </a:xfrm>
          </p:grpSpPr>
          <p:sp>
            <p:nvSpPr>
              <p:cNvPr id="332" name="Rectangle 331"/>
              <p:cNvSpPr/>
              <p:nvPr/>
            </p:nvSpPr>
            <p:spPr>
              <a:xfrm>
                <a:off x="5944397" y="23813"/>
                <a:ext cx="99088" cy="119549"/>
              </a:xfrm>
              <a:prstGeom prst="rect">
                <a:avLst/>
              </a:prstGeom>
              <a:solidFill>
                <a:schemeClr val="tx1"/>
              </a:solidFill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3" name="Left Bracket 332"/>
              <p:cNvSpPr/>
              <p:nvPr/>
            </p:nvSpPr>
            <p:spPr>
              <a:xfrm>
                <a:off x="6012190" y="48848"/>
                <a:ext cx="221643" cy="63758"/>
              </a:xfrm>
              <a:prstGeom prst="leftBracket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334" name="Rectangle 333"/>
              <p:cNvSpPr/>
              <p:nvPr/>
            </p:nvSpPr>
            <p:spPr>
              <a:xfrm>
                <a:off x="6173865" y="30453"/>
                <a:ext cx="99088" cy="119549"/>
              </a:xfrm>
              <a:prstGeom prst="rect">
                <a:avLst/>
              </a:prstGeom>
              <a:solidFill>
                <a:schemeClr val="tx2"/>
              </a:solidFill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88" name="Group 187"/>
            <p:cNvGrpSpPr/>
            <p:nvPr/>
          </p:nvGrpSpPr>
          <p:grpSpPr>
            <a:xfrm>
              <a:off x="5944397" y="207963"/>
              <a:ext cx="328556" cy="126189"/>
              <a:chOff x="5944397" y="23813"/>
              <a:chExt cx="328556" cy="126189"/>
            </a:xfrm>
          </p:grpSpPr>
          <p:sp>
            <p:nvSpPr>
              <p:cNvPr id="329" name="Rectangle 328"/>
              <p:cNvSpPr/>
              <p:nvPr/>
            </p:nvSpPr>
            <p:spPr>
              <a:xfrm>
                <a:off x="5944397" y="23813"/>
                <a:ext cx="99088" cy="119549"/>
              </a:xfrm>
              <a:prstGeom prst="rect">
                <a:avLst/>
              </a:prstGeom>
              <a:solidFill>
                <a:schemeClr val="tx1"/>
              </a:solidFill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0" name="Left Bracket 329"/>
              <p:cNvSpPr/>
              <p:nvPr/>
            </p:nvSpPr>
            <p:spPr>
              <a:xfrm>
                <a:off x="6012190" y="48848"/>
                <a:ext cx="221643" cy="63758"/>
              </a:xfrm>
              <a:prstGeom prst="leftBracket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331" name="Rectangle 330"/>
              <p:cNvSpPr/>
              <p:nvPr/>
            </p:nvSpPr>
            <p:spPr>
              <a:xfrm>
                <a:off x="6173865" y="30453"/>
                <a:ext cx="99088" cy="119549"/>
              </a:xfrm>
              <a:prstGeom prst="rect">
                <a:avLst/>
              </a:prstGeom>
              <a:solidFill>
                <a:schemeClr val="tx2"/>
              </a:solidFill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89" name="Group 188"/>
            <p:cNvGrpSpPr/>
            <p:nvPr/>
          </p:nvGrpSpPr>
          <p:grpSpPr>
            <a:xfrm>
              <a:off x="5944397" y="392113"/>
              <a:ext cx="328556" cy="126189"/>
              <a:chOff x="5944397" y="23813"/>
              <a:chExt cx="328556" cy="126189"/>
            </a:xfrm>
          </p:grpSpPr>
          <p:sp>
            <p:nvSpPr>
              <p:cNvPr id="326" name="Rectangle 325"/>
              <p:cNvSpPr/>
              <p:nvPr/>
            </p:nvSpPr>
            <p:spPr>
              <a:xfrm>
                <a:off x="5944397" y="23813"/>
                <a:ext cx="99088" cy="119549"/>
              </a:xfrm>
              <a:prstGeom prst="rect">
                <a:avLst/>
              </a:prstGeom>
              <a:solidFill>
                <a:schemeClr val="tx1"/>
              </a:solidFill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7" name="Left Bracket 326"/>
              <p:cNvSpPr/>
              <p:nvPr/>
            </p:nvSpPr>
            <p:spPr>
              <a:xfrm>
                <a:off x="6012190" y="48848"/>
                <a:ext cx="221643" cy="63758"/>
              </a:xfrm>
              <a:prstGeom prst="leftBracket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328" name="Rectangle 327"/>
              <p:cNvSpPr/>
              <p:nvPr/>
            </p:nvSpPr>
            <p:spPr>
              <a:xfrm>
                <a:off x="6173865" y="30453"/>
                <a:ext cx="99088" cy="119549"/>
              </a:xfrm>
              <a:prstGeom prst="rect">
                <a:avLst/>
              </a:prstGeom>
              <a:solidFill>
                <a:schemeClr val="tx2"/>
              </a:solidFill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90" name="Group 189"/>
            <p:cNvGrpSpPr/>
            <p:nvPr/>
          </p:nvGrpSpPr>
          <p:grpSpPr>
            <a:xfrm>
              <a:off x="5944397" y="576263"/>
              <a:ext cx="328556" cy="126189"/>
              <a:chOff x="5944397" y="23813"/>
              <a:chExt cx="328556" cy="126189"/>
            </a:xfrm>
          </p:grpSpPr>
          <p:sp>
            <p:nvSpPr>
              <p:cNvPr id="323" name="Rectangle 322"/>
              <p:cNvSpPr/>
              <p:nvPr/>
            </p:nvSpPr>
            <p:spPr>
              <a:xfrm>
                <a:off x="5944397" y="23813"/>
                <a:ext cx="99088" cy="119549"/>
              </a:xfrm>
              <a:prstGeom prst="rect">
                <a:avLst/>
              </a:prstGeom>
              <a:solidFill>
                <a:schemeClr val="tx1"/>
              </a:solidFill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4" name="Left Bracket 323"/>
              <p:cNvSpPr/>
              <p:nvPr/>
            </p:nvSpPr>
            <p:spPr>
              <a:xfrm>
                <a:off x="6012190" y="48848"/>
                <a:ext cx="221643" cy="63758"/>
              </a:xfrm>
              <a:prstGeom prst="leftBracket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325" name="Rectangle 324"/>
              <p:cNvSpPr/>
              <p:nvPr/>
            </p:nvSpPr>
            <p:spPr>
              <a:xfrm>
                <a:off x="6173865" y="30453"/>
                <a:ext cx="99088" cy="119549"/>
              </a:xfrm>
              <a:prstGeom prst="rect">
                <a:avLst/>
              </a:prstGeom>
              <a:solidFill>
                <a:schemeClr val="tx2"/>
              </a:solidFill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91" name="Group 190"/>
            <p:cNvGrpSpPr/>
            <p:nvPr/>
          </p:nvGrpSpPr>
          <p:grpSpPr>
            <a:xfrm>
              <a:off x="5944397" y="760413"/>
              <a:ext cx="328556" cy="126189"/>
              <a:chOff x="5944397" y="23813"/>
              <a:chExt cx="328556" cy="126189"/>
            </a:xfrm>
          </p:grpSpPr>
          <p:sp>
            <p:nvSpPr>
              <p:cNvPr id="320" name="Rectangle 319"/>
              <p:cNvSpPr/>
              <p:nvPr/>
            </p:nvSpPr>
            <p:spPr>
              <a:xfrm>
                <a:off x="5944397" y="23813"/>
                <a:ext cx="99088" cy="119549"/>
              </a:xfrm>
              <a:prstGeom prst="rect">
                <a:avLst/>
              </a:prstGeom>
              <a:solidFill>
                <a:schemeClr val="tx1"/>
              </a:solidFill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1" name="Left Bracket 320"/>
              <p:cNvSpPr/>
              <p:nvPr/>
            </p:nvSpPr>
            <p:spPr>
              <a:xfrm>
                <a:off x="6012190" y="48848"/>
                <a:ext cx="221643" cy="63758"/>
              </a:xfrm>
              <a:prstGeom prst="leftBracket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322" name="Rectangle 321"/>
              <p:cNvSpPr/>
              <p:nvPr/>
            </p:nvSpPr>
            <p:spPr>
              <a:xfrm>
                <a:off x="6173865" y="30453"/>
                <a:ext cx="99088" cy="119549"/>
              </a:xfrm>
              <a:prstGeom prst="rect">
                <a:avLst/>
              </a:prstGeom>
              <a:solidFill>
                <a:schemeClr val="tx2"/>
              </a:solidFill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92" name="Group 191"/>
            <p:cNvGrpSpPr/>
            <p:nvPr/>
          </p:nvGrpSpPr>
          <p:grpSpPr>
            <a:xfrm>
              <a:off x="5944397" y="944563"/>
              <a:ext cx="328556" cy="126189"/>
              <a:chOff x="5944397" y="23813"/>
              <a:chExt cx="328556" cy="126189"/>
            </a:xfrm>
          </p:grpSpPr>
          <p:sp>
            <p:nvSpPr>
              <p:cNvPr id="317" name="Rectangle 316"/>
              <p:cNvSpPr/>
              <p:nvPr/>
            </p:nvSpPr>
            <p:spPr>
              <a:xfrm>
                <a:off x="5944397" y="23813"/>
                <a:ext cx="99088" cy="119549"/>
              </a:xfrm>
              <a:prstGeom prst="rect">
                <a:avLst/>
              </a:prstGeom>
              <a:solidFill>
                <a:schemeClr val="tx1"/>
              </a:solidFill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8" name="Left Bracket 317"/>
              <p:cNvSpPr/>
              <p:nvPr/>
            </p:nvSpPr>
            <p:spPr>
              <a:xfrm>
                <a:off x="6012190" y="48848"/>
                <a:ext cx="221643" cy="63758"/>
              </a:xfrm>
              <a:prstGeom prst="leftBracket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319" name="Rectangle 318"/>
              <p:cNvSpPr/>
              <p:nvPr/>
            </p:nvSpPr>
            <p:spPr>
              <a:xfrm>
                <a:off x="6173865" y="30453"/>
                <a:ext cx="99088" cy="119549"/>
              </a:xfrm>
              <a:prstGeom prst="rect">
                <a:avLst/>
              </a:prstGeom>
              <a:solidFill>
                <a:schemeClr val="tx2"/>
              </a:solidFill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93" name="Group 192"/>
            <p:cNvGrpSpPr/>
            <p:nvPr/>
          </p:nvGrpSpPr>
          <p:grpSpPr>
            <a:xfrm>
              <a:off x="5944397" y="1128713"/>
              <a:ext cx="328556" cy="126189"/>
              <a:chOff x="5944397" y="23813"/>
              <a:chExt cx="328556" cy="126189"/>
            </a:xfrm>
          </p:grpSpPr>
          <p:sp>
            <p:nvSpPr>
              <p:cNvPr id="314" name="Rectangle 313"/>
              <p:cNvSpPr/>
              <p:nvPr/>
            </p:nvSpPr>
            <p:spPr>
              <a:xfrm>
                <a:off x="5944397" y="23813"/>
                <a:ext cx="99088" cy="119549"/>
              </a:xfrm>
              <a:prstGeom prst="rect">
                <a:avLst/>
              </a:prstGeom>
              <a:solidFill>
                <a:schemeClr val="tx1"/>
              </a:solidFill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5" name="Left Bracket 314"/>
              <p:cNvSpPr/>
              <p:nvPr/>
            </p:nvSpPr>
            <p:spPr>
              <a:xfrm>
                <a:off x="6012190" y="48848"/>
                <a:ext cx="221643" cy="63758"/>
              </a:xfrm>
              <a:prstGeom prst="leftBracket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316" name="Rectangle 315"/>
              <p:cNvSpPr/>
              <p:nvPr/>
            </p:nvSpPr>
            <p:spPr>
              <a:xfrm>
                <a:off x="6173865" y="30453"/>
                <a:ext cx="99088" cy="119549"/>
              </a:xfrm>
              <a:prstGeom prst="rect">
                <a:avLst/>
              </a:prstGeom>
              <a:solidFill>
                <a:schemeClr val="tx2"/>
              </a:solidFill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94" name="Group 193"/>
            <p:cNvGrpSpPr/>
            <p:nvPr/>
          </p:nvGrpSpPr>
          <p:grpSpPr>
            <a:xfrm>
              <a:off x="5944397" y="1312863"/>
              <a:ext cx="328556" cy="126189"/>
              <a:chOff x="5944397" y="23813"/>
              <a:chExt cx="328556" cy="126189"/>
            </a:xfrm>
          </p:grpSpPr>
          <p:sp>
            <p:nvSpPr>
              <p:cNvPr id="311" name="Rectangle 310"/>
              <p:cNvSpPr/>
              <p:nvPr/>
            </p:nvSpPr>
            <p:spPr>
              <a:xfrm>
                <a:off x="5944397" y="23813"/>
                <a:ext cx="99088" cy="119549"/>
              </a:xfrm>
              <a:prstGeom prst="rect">
                <a:avLst/>
              </a:prstGeom>
              <a:solidFill>
                <a:schemeClr val="tx1"/>
              </a:solidFill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2" name="Left Bracket 311"/>
              <p:cNvSpPr/>
              <p:nvPr/>
            </p:nvSpPr>
            <p:spPr>
              <a:xfrm>
                <a:off x="6012190" y="48848"/>
                <a:ext cx="221643" cy="63758"/>
              </a:xfrm>
              <a:prstGeom prst="leftBracket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313" name="Rectangle 312"/>
              <p:cNvSpPr/>
              <p:nvPr/>
            </p:nvSpPr>
            <p:spPr>
              <a:xfrm>
                <a:off x="6173865" y="30453"/>
                <a:ext cx="99088" cy="119549"/>
              </a:xfrm>
              <a:prstGeom prst="rect">
                <a:avLst/>
              </a:prstGeom>
              <a:solidFill>
                <a:schemeClr val="tx2"/>
              </a:solidFill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95" name="Group 194"/>
            <p:cNvGrpSpPr/>
            <p:nvPr/>
          </p:nvGrpSpPr>
          <p:grpSpPr>
            <a:xfrm>
              <a:off x="5944397" y="1497013"/>
              <a:ext cx="328556" cy="126189"/>
              <a:chOff x="5944397" y="23813"/>
              <a:chExt cx="328556" cy="126189"/>
            </a:xfrm>
          </p:grpSpPr>
          <p:sp>
            <p:nvSpPr>
              <p:cNvPr id="308" name="Rectangle 307"/>
              <p:cNvSpPr/>
              <p:nvPr/>
            </p:nvSpPr>
            <p:spPr>
              <a:xfrm>
                <a:off x="5944397" y="23813"/>
                <a:ext cx="99088" cy="119549"/>
              </a:xfrm>
              <a:prstGeom prst="rect">
                <a:avLst/>
              </a:prstGeom>
              <a:solidFill>
                <a:schemeClr val="tx1"/>
              </a:solidFill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9" name="Left Bracket 308"/>
              <p:cNvSpPr/>
              <p:nvPr/>
            </p:nvSpPr>
            <p:spPr>
              <a:xfrm>
                <a:off x="6012190" y="48848"/>
                <a:ext cx="221643" cy="63758"/>
              </a:xfrm>
              <a:prstGeom prst="leftBracket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310" name="Rectangle 309"/>
              <p:cNvSpPr/>
              <p:nvPr/>
            </p:nvSpPr>
            <p:spPr>
              <a:xfrm>
                <a:off x="6173865" y="30453"/>
                <a:ext cx="99088" cy="119549"/>
              </a:xfrm>
              <a:prstGeom prst="rect">
                <a:avLst/>
              </a:prstGeom>
              <a:solidFill>
                <a:schemeClr val="tx2"/>
              </a:solidFill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96" name="Group 195"/>
            <p:cNvGrpSpPr/>
            <p:nvPr/>
          </p:nvGrpSpPr>
          <p:grpSpPr>
            <a:xfrm>
              <a:off x="5944397" y="1681163"/>
              <a:ext cx="328556" cy="126189"/>
              <a:chOff x="5944397" y="23813"/>
              <a:chExt cx="328556" cy="126189"/>
            </a:xfrm>
          </p:grpSpPr>
          <p:sp>
            <p:nvSpPr>
              <p:cNvPr id="305" name="Rectangle 304"/>
              <p:cNvSpPr/>
              <p:nvPr/>
            </p:nvSpPr>
            <p:spPr>
              <a:xfrm>
                <a:off x="5944397" y="23813"/>
                <a:ext cx="99088" cy="119549"/>
              </a:xfrm>
              <a:prstGeom prst="rect">
                <a:avLst/>
              </a:prstGeom>
              <a:solidFill>
                <a:schemeClr val="tx1"/>
              </a:solidFill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6" name="Left Bracket 305"/>
              <p:cNvSpPr/>
              <p:nvPr/>
            </p:nvSpPr>
            <p:spPr>
              <a:xfrm>
                <a:off x="6012190" y="48848"/>
                <a:ext cx="221643" cy="63758"/>
              </a:xfrm>
              <a:prstGeom prst="leftBracket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307" name="Rectangle 306"/>
              <p:cNvSpPr/>
              <p:nvPr/>
            </p:nvSpPr>
            <p:spPr>
              <a:xfrm>
                <a:off x="6173865" y="30453"/>
                <a:ext cx="99088" cy="119549"/>
              </a:xfrm>
              <a:prstGeom prst="rect">
                <a:avLst/>
              </a:prstGeom>
              <a:solidFill>
                <a:schemeClr val="tx2"/>
              </a:solidFill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97" name="Group 196"/>
            <p:cNvGrpSpPr/>
            <p:nvPr/>
          </p:nvGrpSpPr>
          <p:grpSpPr>
            <a:xfrm>
              <a:off x="5944397" y="1865313"/>
              <a:ext cx="328556" cy="126189"/>
              <a:chOff x="5944397" y="23813"/>
              <a:chExt cx="328556" cy="126189"/>
            </a:xfrm>
          </p:grpSpPr>
          <p:sp>
            <p:nvSpPr>
              <p:cNvPr id="302" name="Rectangle 301"/>
              <p:cNvSpPr/>
              <p:nvPr/>
            </p:nvSpPr>
            <p:spPr>
              <a:xfrm>
                <a:off x="5944397" y="23813"/>
                <a:ext cx="99088" cy="119549"/>
              </a:xfrm>
              <a:prstGeom prst="rect">
                <a:avLst/>
              </a:prstGeom>
              <a:solidFill>
                <a:schemeClr val="tx1"/>
              </a:solidFill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3" name="Left Bracket 302"/>
              <p:cNvSpPr/>
              <p:nvPr/>
            </p:nvSpPr>
            <p:spPr>
              <a:xfrm>
                <a:off x="6012190" y="48848"/>
                <a:ext cx="221643" cy="63758"/>
              </a:xfrm>
              <a:prstGeom prst="leftBracket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304" name="Rectangle 303"/>
              <p:cNvSpPr/>
              <p:nvPr/>
            </p:nvSpPr>
            <p:spPr>
              <a:xfrm>
                <a:off x="6173865" y="30453"/>
                <a:ext cx="99088" cy="119549"/>
              </a:xfrm>
              <a:prstGeom prst="rect">
                <a:avLst/>
              </a:prstGeom>
              <a:solidFill>
                <a:schemeClr val="tx2"/>
              </a:solidFill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98" name="Group 197"/>
            <p:cNvGrpSpPr/>
            <p:nvPr/>
          </p:nvGrpSpPr>
          <p:grpSpPr>
            <a:xfrm>
              <a:off x="5944397" y="2049463"/>
              <a:ext cx="328556" cy="126189"/>
              <a:chOff x="5944397" y="23813"/>
              <a:chExt cx="328556" cy="126189"/>
            </a:xfrm>
          </p:grpSpPr>
          <p:sp>
            <p:nvSpPr>
              <p:cNvPr id="299" name="Rectangle 298"/>
              <p:cNvSpPr/>
              <p:nvPr/>
            </p:nvSpPr>
            <p:spPr>
              <a:xfrm>
                <a:off x="5944397" y="23813"/>
                <a:ext cx="99088" cy="119549"/>
              </a:xfrm>
              <a:prstGeom prst="rect">
                <a:avLst/>
              </a:prstGeom>
              <a:solidFill>
                <a:schemeClr val="tx1"/>
              </a:solidFill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0" name="Left Bracket 299"/>
              <p:cNvSpPr/>
              <p:nvPr/>
            </p:nvSpPr>
            <p:spPr>
              <a:xfrm>
                <a:off x="6012190" y="48848"/>
                <a:ext cx="221643" cy="63758"/>
              </a:xfrm>
              <a:prstGeom prst="leftBracket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301" name="Rectangle 300"/>
              <p:cNvSpPr/>
              <p:nvPr/>
            </p:nvSpPr>
            <p:spPr>
              <a:xfrm>
                <a:off x="6173865" y="30453"/>
                <a:ext cx="99088" cy="119549"/>
              </a:xfrm>
              <a:prstGeom prst="rect">
                <a:avLst/>
              </a:prstGeom>
              <a:solidFill>
                <a:schemeClr val="tx2"/>
              </a:solidFill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99" name="Group 198"/>
            <p:cNvGrpSpPr/>
            <p:nvPr/>
          </p:nvGrpSpPr>
          <p:grpSpPr>
            <a:xfrm>
              <a:off x="5944397" y="2233613"/>
              <a:ext cx="328556" cy="126189"/>
              <a:chOff x="5944397" y="23813"/>
              <a:chExt cx="328556" cy="126189"/>
            </a:xfrm>
          </p:grpSpPr>
          <p:sp>
            <p:nvSpPr>
              <p:cNvPr id="296" name="Rectangle 295"/>
              <p:cNvSpPr/>
              <p:nvPr/>
            </p:nvSpPr>
            <p:spPr>
              <a:xfrm>
                <a:off x="5944397" y="23813"/>
                <a:ext cx="99088" cy="119549"/>
              </a:xfrm>
              <a:prstGeom prst="rect">
                <a:avLst/>
              </a:prstGeom>
              <a:solidFill>
                <a:schemeClr val="tx1"/>
              </a:solidFill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7" name="Left Bracket 296"/>
              <p:cNvSpPr/>
              <p:nvPr/>
            </p:nvSpPr>
            <p:spPr>
              <a:xfrm>
                <a:off x="6012190" y="48848"/>
                <a:ext cx="221643" cy="63758"/>
              </a:xfrm>
              <a:prstGeom prst="leftBracket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298" name="Rectangle 297"/>
              <p:cNvSpPr/>
              <p:nvPr/>
            </p:nvSpPr>
            <p:spPr>
              <a:xfrm>
                <a:off x="6173865" y="30453"/>
                <a:ext cx="99088" cy="119549"/>
              </a:xfrm>
              <a:prstGeom prst="rect">
                <a:avLst/>
              </a:prstGeom>
              <a:solidFill>
                <a:schemeClr val="tx2"/>
              </a:solidFill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00" name="Group 199"/>
            <p:cNvGrpSpPr/>
            <p:nvPr/>
          </p:nvGrpSpPr>
          <p:grpSpPr>
            <a:xfrm>
              <a:off x="5944397" y="2417763"/>
              <a:ext cx="328556" cy="126189"/>
              <a:chOff x="5944397" y="23813"/>
              <a:chExt cx="328556" cy="126189"/>
            </a:xfrm>
          </p:grpSpPr>
          <p:sp>
            <p:nvSpPr>
              <p:cNvPr id="293" name="Rectangle 292"/>
              <p:cNvSpPr/>
              <p:nvPr/>
            </p:nvSpPr>
            <p:spPr>
              <a:xfrm>
                <a:off x="5944397" y="23813"/>
                <a:ext cx="99088" cy="119549"/>
              </a:xfrm>
              <a:prstGeom prst="rect">
                <a:avLst/>
              </a:prstGeom>
              <a:solidFill>
                <a:schemeClr val="tx1"/>
              </a:solidFill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4" name="Left Bracket 293"/>
              <p:cNvSpPr/>
              <p:nvPr/>
            </p:nvSpPr>
            <p:spPr>
              <a:xfrm>
                <a:off x="6012190" y="48848"/>
                <a:ext cx="221643" cy="63758"/>
              </a:xfrm>
              <a:prstGeom prst="leftBracket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295" name="Rectangle 294"/>
              <p:cNvSpPr/>
              <p:nvPr/>
            </p:nvSpPr>
            <p:spPr>
              <a:xfrm>
                <a:off x="6173865" y="30453"/>
                <a:ext cx="99088" cy="119549"/>
              </a:xfrm>
              <a:prstGeom prst="rect">
                <a:avLst/>
              </a:prstGeom>
              <a:solidFill>
                <a:schemeClr val="tx2"/>
              </a:solidFill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01" name="Group 200"/>
            <p:cNvGrpSpPr/>
            <p:nvPr/>
          </p:nvGrpSpPr>
          <p:grpSpPr>
            <a:xfrm>
              <a:off x="5944397" y="2601913"/>
              <a:ext cx="328556" cy="126189"/>
              <a:chOff x="5944397" y="23813"/>
              <a:chExt cx="328556" cy="126189"/>
            </a:xfrm>
          </p:grpSpPr>
          <p:sp>
            <p:nvSpPr>
              <p:cNvPr id="290" name="Rectangle 289"/>
              <p:cNvSpPr/>
              <p:nvPr/>
            </p:nvSpPr>
            <p:spPr>
              <a:xfrm>
                <a:off x="5944397" y="23813"/>
                <a:ext cx="99088" cy="119549"/>
              </a:xfrm>
              <a:prstGeom prst="rect">
                <a:avLst/>
              </a:prstGeom>
              <a:solidFill>
                <a:schemeClr val="tx1"/>
              </a:solidFill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1" name="Left Bracket 290"/>
              <p:cNvSpPr/>
              <p:nvPr/>
            </p:nvSpPr>
            <p:spPr>
              <a:xfrm>
                <a:off x="6012190" y="48848"/>
                <a:ext cx="221643" cy="63758"/>
              </a:xfrm>
              <a:prstGeom prst="leftBracket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292" name="Rectangle 291"/>
              <p:cNvSpPr/>
              <p:nvPr/>
            </p:nvSpPr>
            <p:spPr>
              <a:xfrm>
                <a:off x="6173865" y="30453"/>
                <a:ext cx="99088" cy="119549"/>
              </a:xfrm>
              <a:prstGeom prst="rect">
                <a:avLst/>
              </a:prstGeom>
              <a:solidFill>
                <a:schemeClr val="tx2"/>
              </a:solidFill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02" name="Group 201"/>
            <p:cNvGrpSpPr/>
            <p:nvPr/>
          </p:nvGrpSpPr>
          <p:grpSpPr>
            <a:xfrm>
              <a:off x="5944397" y="2786063"/>
              <a:ext cx="328556" cy="126189"/>
              <a:chOff x="5944397" y="23813"/>
              <a:chExt cx="328556" cy="126189"/>
            </a:xfrm>
          </p:grpSpPr>
          <p:sp>
            <p:nvSpPr>
              <p:cNvPr id="287" name="Rectangle 286"/>
              <p:cNvSpPr/>
              <p:nvPr/>
            </p:nvSpPr>
            <p:spPr>
              <a:xfrm>
                <a:off x="5944397" y="23813"/>
                <a:ext cx="99088" cy="119549"/>
              </a:xfrm>
              <a:prstGeom prst="rect">
                <a:avLst/>
              </a:prstGeom>
              <a:solidFill>
                <a:schemeClr val="tx1"/>
              </a:solidFill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8" name="Left Bracket 287"/>
              <p:cNvSpPr/>
              <p:nvPr/>
            </p:nvSpPr>
            <p:spPr>
              <a:xfrm>
                <a:off x="6012190" y="48848"/>
                <a:ext cx="221643" cy="63758"/>
              </a:xfrm>
              <a:prstGeom prst="leftBracket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289" name="Rectangle 288"/>
              <p:cNvSpPr/>
              <p:nvPr/>
            </p:nvSpPr>
            <p:spPr>
              <a:xfrm>
                <a:off x="6173865" y="30453"/>
                <a:ext cx="99088" cy="119549"/>
              </a:xfrm>
              <a:prstGeom prst="rect">
                <a:avLst/>
              </a:prstGeom>
              <a:solidFill>
                <a:schemeClr val="tx2"/>
              </a:solidFill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03" name="Group 202"/>
            <p:cNvGrpSpPr/>
            <p:nvPr/>
          </p:nvGrpSpPr>
          <p:grpSpPr>
            <a:xfrm>
              <a:off x="5944397" y="2970213"/>
              <a:ext cx="328556" cy="126189"/>
              <a:chOff x="5944397" y="23813"/>
              <a:chExt cx="328556" cy="126189"/>
            </a:xfrm>
          </p:grpSpPr>
          <p:sp>
            <p:nvSpPr>
              <p:cNvPr id="284" name="Rectangle 283"/>
              <p:cNvSpPr/>
              <p:nvPr/>
            </p:nvSpPr>
            <p:spPr>
              <a:xfrm>
                <a:off x="5944397" y="23813"/>
                <a:ext cx="99088" cy="119549"/>
              </a:xfrm>
              <a:prstGeom prst="rect">
                <a:avLst/>
              </a:prstGeom>
              <a:solidFill>
                <a:schemeClr val="tx1"/>
              </a:solidFill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5" name="Left Bracket 284"/>
              <p:cNvSpPr/>
              <p:nvPr/>
            </p:nvSpPr>
            <p:spPr>
              <a:xfrm>
                <a:off x="6012190" y="48848"/>
                <a:ext cx="221643" cy="63758"/>
              </a:xfrm>
              <a:prstGeom prst="leftBracket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286" name="Rectangle 285"/>
              <p:cNvSpPr/>
              <p:nvPr/>
            </p:nvSpPr>
            <p:spPr>
              <a:xfrm>
                <a:off x="6173865" y="30453"/>
                <a:ext cx="99088" cy="119549"/>
              </a:xfrm>
              <a:prstGeom prst="rect">
                <a:avLst/>
              </a:prstGeom>
              <a:solidFill>
                <a:schemeClr val="tx2"/>
              </a:solidFill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04" name="Group 203"/>
            <p:cNvGrpSpPr/>
            <p:nvPr/>
          </p:nvGrpSpPr>
          <p:grpSpPr>
            <a:xfrm>
              <a:off x="5944397" y="3154363"/>
              <a:ext cx="328556" cy="126189"/>
              <a:chOff x="5944397" y="23813"/>
              <a:chExt cx="328556" cy="126189"/>
            </a:xfrm>
          </p:grpSpPr>
          <p:sp>
            <p:nvSpPr>
              <p:cNvPr id="281" name="Rectangle 280"/>
              <p:cNvSpPr/>
              <p:nvPr/>
            </p:nvSpPr>
            <p:spPr>
              <a:xfrm>
                <a:off x="5944397" y="23813"/>
                <a:ext cx="99088" cy="119549"/>
              </a:xfrm>
              <a:prstGeom prst="rect">
                <a:avLst/>
              </a:prstGeom>
              <a:solidFill>
                <a:schemeClr val="tx1"/>
              </a:solidFill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2" name="Left Bracket 281"/>
              <p:cNvSpPr/>
              <p:nvPr/>
            </p:nvSpPr>
            <p:spPr>
              <a:xfrm>
                <a:off x="6012190" y="48848"/>
                <a:ext cx="221643" cy="63758"/>
              </a:xfrm>
              <a:prstGeom prst="leftBracket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283" name="Rectangle 282"/>
              <p:cNvSpPr/>
              <p:nvPr/>
            </p:nvSpPr>
            <p:spPr>
              <a:xfrm>
                <a:off x="6173865" y="30453"/>
                <a:ext cx="99088" cy="119549"/>
              </a:xfrm>
              <a:prstGeom prst="rect">
                <a:avLst/>
              </a:prstGeom>
              <a:solidFill>
                <a:schemeClr val="tx2"/>
              </a:solidFill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05" name="Group 204"/>
            <p:cNvGrpSpPr/>
            <p:nvPr/>
          </p:nvGrpSpPr>
          <p:grpSpPr>
            <a:xfrm>
              <a:off x="5944397" y="3338513"/>
              <a:ext cx="328556" cy="126189"/>
              <a:chOff x="5944397" y="23813"/>
              <a:chExt cx="328556" cy="126189"/>
            </a:xfrm>
          </p:grpSpPr>
          <p:sp>
            <p:nvSpPr>
              <p:cNvPr id="278" name="Rectangle 277"/>
              <p:cNvSpPr/>
              <p:nvPr/>
            </p:nvSpPr>
            <p:spPr>
              <a:xfrm>
                <a:off x="5944397" y="23813"/>
                <a:ext cx="99088" cy="119549"/>
              </a:xfrm>
              <a:prstGeom prst="rect">
                <a:avLst/>
              </a:prstGeom>
              <a:solidFill>
                <a:schemeClr val="tx1"/>
              </a:solidFill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9" name="Left Bracket 278"/>
              <p:cNvSpPr/>
              <p:nvPr/>
            </p:nvSpPr>
            <p:spPr>
              <a:xfrm>
                <a:off x="6012190" y="48848"/>
                <a:ext cx="221643" cy="63758"/>
              </a:xfrm>
              <a:prstGeom prst="leftBracket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280" name="Rectangle 279"/>
              <p:cNvSpPr/>
              <p:nvPr/>
            </p:nvSpPr>
            <p:spPr>
              <a:xfrm>
                <a:off x="6173865" y="30453"/>
                <a:ext cx="99088" cy="119549"/>
              </a:xfrm>
              <a:prstGeom prst="rect">
                <a:avLst/>
              </a:prstGeom>
              <a:solidFill>
                <a:schemeClr val="tx2"/>
              </a:solidFill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06" name="Group 205"/>
            <p:cNvGrpSpPr/>
            <p:nvPr/>
          </p:nvGrpSpPr>
          <p:grpSpPr>
            <a:xfrm>
              <a:off x="5944397" y="3522663"/>
              <a:ext cx="328556" cy="126189"/>
              <a:chOff x="5944397" y="23813"/>
              <a:chExt cx="328556" cy="126189"/>
            </a:xfrm>
          </p:grpSpPr>
          <p:sp>
            <p:nvSpPr>
              <p:cNvPr id="275" name="Rectangle 274"/>
              <p:cNvSpPr/>
              <p:nvPr/>
            </p:nvSpPr>
            <p:spPr>
              <a:xfrm>
                <a:off x="5944397" y="23813"/>
                <a:ext cx="99088" cy="119549"/>
              </a:xfrm>
              <a:prstGeom prst="rect">
                <a:avLst/>
              </a:prstGeom>
              <a:solidFill>
                <a:schemeClr val="tx1"/>
              </a:solidFill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6" name="Left Bracket 275"/>
              <p:cNvSpPr/>
              <p:nvPr/>
            </p:nvSpPr>
            <p:spPr>
              <a:xfrm>
                <a:off x="6012190" y="48848"/>
                <a:ext cx="221643" cy="63758"/>
              </a:xfrm>
              <a:prstGeom prst="leftBracket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277" name="Rectangle 276"/>
              <p:cNvSpPr/>
              <p:nvPr/>
            </p:nvSpPr>
            <p:spPr>
              <a:xfrm>
                <a:off x="6173865" y="30453"/>
                <a:ext cx="99088" cy="119549"/>
              </a:xfrm>
              <a:prstGeom prst="rect">
                <a:avLst/>
              </a:prstGeom>
              <a:solidFill>
                <a:schemeClr val="tx2"/>
              </a:solidFill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07" name="Group 206"/>
            <p:cNvGrpSpPr/>
            <p:nvPr/>
          </p:nvGrpSpPr>
          <p:grpSpPr>
            <a:xfrm>
              <a:off x="5944397" y="3706813"/>
              <a:ext cx="328556" cy="126189"/>
              <a:chOff x="5944397" y="23813"/>
              <a:chExt cx="328556" cy="126189"/>
            </a:xfrm>
          </p:grpSpPr>
          <p:sp>
            <p:nvSpPr>
              <p:cNvPr id="272" name="Rectangle 271"/>
              <p:cNvSpPr/>
              <p:nvPr/>
            </p:nvSpPr>
            <p:spPr>
              <a:xfrm>
                <a:off x="5944397" y="23813"/>
                <a:ext cx="99088" cy="119549"/>
              </a:xfrm>
              <a:prstGeom prst="rect">
                <a:avLst/>
              </a:prstGeom>
              <a:solidFill>
                <a:schemeClr val="tx1"/>
              </a:solidFill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3" name="Left Bracket 272"/>
              <p:cNvSpPr/>
              <p:nvPr/>
            </p:nvSpPr>
            <p:spPr>
              <a:xfrm>
                <a:off x="6012190" y="48848"/>
                <a:ext cx="221643" cy="63758"/>
              </a:xfrm>
              <a:prstGeom prst="leftBracket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274" name="Rectangle 273"/>
              <p:cNvSpPr/>
              <p:nvPr/>
            </p:nvSpPr>
            <p:spPr>
              <a:xfrm>
                <a:off x="6173865" y="30453"/>
                <a:ext cx="99088" cy="119549"/>
              </a:xfrm>
              <a:prstGeom prst="rect">
                <a:avLst/>
              </a:prstGeom>
              <a:solidFill>
                <a:schemeClr val="tx2"/>
              </a:solidFill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08" name="Group 207"/>
            <p:cNvGrpSpPr/>
            <p:nvPr/>
          </p:nvGrpSpPr>
          <p:grpSpPr>
            <a:xfrm>
              <a:off x="5944397" y="3890963"/>
              <a:ext cx="328556" cy="126189"/>
              <a:chOff x="5944397" y="23813"/>
              <a:chExt cx="328556" cy="126189"/>
            </a:xfrm>
          </p:grpSpPr>
          <p:sp>
            <p:nvSpPr>
              <p:cNvPr id="269" name="Rectangle 268"/>
              <p:cNvSpPr/>
              <p:nvPr/>
            </p:nvSpPr>
            <p:spPr>
              <a:xfrm>
                <a:off x="5944397" y="23813"/>
                <a:ext cx="99088" cy="119549"/>
              </a:xfrm>
              <a:prstGeom prst="rect">
                <a:avLst/>
              </a:prstGeom>
              <a:solidFill>
                <a:schemeClr val="tx1"/>
              </a:solidFill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0" name="Left Bracket 269"/>
              <p:cNvSpPr/>
              <p:nvPr/>
            </p:nvSpPr>
            <p:spPr>
              <a:xfrm>
                <a:off x="6012190" y="48848"/>
                <a:ext cx="221643" cy="63758"/>
              </a:xfrm>
              <a:prstGeom prst="leftBracket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271" name="Rectangle 270"/>
              <p:cNvSpPr/>
              <p:nvPr/>
            </p:nvSpPr>
            <p:spPr>
              <a:xfrm>
                <a:off x="6173865" y="30453"/>
                <a:ext cx="99088" cy="119549"/>
              </a:xfrm>
              <a:prstGeom prst="rect">
                <a:avLst/>
              </a:prstGeom>
              <a:solidFill>
                <a:schemeClr val="tx2"/>
              </a:solidFill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09" name="Group 208"/>
            <p:cNvGrpSpPr/>
            <p:nvPr/>
          </p:nvGrpSpPr>
          <p:grpSpPr>
            <a:xfrm>
              <a:off x="5944397" y="4075113"/>
              <a:ext cx="328556" cy="126189"/>
              <a:chOff x="5944397" y="23813"/>
              <a:chExt cx="328556" cy="126189"/>
            </a:xfrm>
          </p:grpSpPr>
          <p:sp>
            <p:nvSpPr>
              <p:cNvPr id="266" name="Rectangle 265"/>
              <p:cNvSpPr/>
              <p:nvPr/>
            </p:nvSpPr>
            <p:spPr>
              <a:xfrm>
                <a:off x="5944397" y="23813"/>
                <a:ext cx="99088" cy="119549"/>
              </a:xfrm>
              <a:prstGeom prst="rect">
                <a:avLst/>
              </a:prstGeom>
              <a:solidFill>
                <a:schemeClr val="tx1"/>
              </a:solidFill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7" name="Left Bracket 266"/>
              <p:cNvSpPr/>
              <p:nvPr/>
            </p:nvSpPr>
            <p:spPr>
              <a:xfrm>
                <a:off x="6012190" y="48848"/>
                <a:ext cx="221643" cy="63758"/>
              </a:xfrm>
              <a:prstGeom prst="leftBracket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268" name="Rectangle 267"/>
              <p:cNvSpPr/>
              <p:nvPr/>
            </p:nvSpPr>
            <p:spPr>
              <a:xfrm>
                <a:off x="6173865" y="30453"/>
                <a:ext cx="99088" cy="119549"/>
              </a:xfrm>
              <a:prstGeom prst="rect">
                <a:avLst/>
              </a:prstGeom>
              <a:solidFill>
                <a:schemeClr val="tx2"/>
              </a:solidFill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10" name="Group 209"/>
            <p:cNvGrpSpPr/>
            <p:nvPr/>
          </p:nvGrpSpPr>
          <p:grpSpPr>
            <a:xfrm>
              <a:off x="5944397" y="4259263"/>
              <a:ext cx="328556" cy="126189"/>
              <a:chOff x="5944397" y="23813"/>
              <a:chExt cx="328556" cy="126189"/>
            </a:xfrm>
          </p:grpSpPr>
          <p:sp>
            <p:nvSpPr>
              <p:cNvPr id="263" name="Rectangle 262"/>
              <p:cNvSpPr/>
              <p:nvPr/>
            </p:nvSpPr>
            <p:spPr>
              <a:xfrm>
                <a:off x="5944397" y="23813"/>
                <a:ext cx="99088" cy="119549"/>
              </a:xfrm>
              <a:prstGeom prst="rect">
                <a:avLst/>
              </a:prstGeom>
              <a:solidFill>
                <a:schemeClr val="tx1"/>
              </a:solidFill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4" name="Left Bracket 263"/>
              <p:cNvSpPr/>
              <p:nvPr/>
            </p:nvSpPr>
            <p:spPr>
              <a:xfrm>
                <a:off x="6012190" y="48848"/>
                <a:ext cx="221643" cy="63758"/>
              </a:xfrm>
              <a:prstGeom prst="leftBracket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265" name="Rectangle 264"/>
              <p:cNvSpPr/>
              <p:nvPr/>
            </p:nvSpPr>
            <p:spPr>
              <a:xfrm>
                <a:off x="6173865" y="30453"/>
                <a:ext cx="99088" cy="119549"/>
              </a:xfrm>
              <a:prstGeom prst="rect">
                <a:avLst/>
              </a:prstGeom>
              <a:solidFill>
                <a:schemeClr val="tx2"/>
              </a:solidFill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11" name="Group 210"/>
            <p:cNvGrpSpPr/>
            <p:nvPr/>
          </p:nvGrpSpPr>
          <p:grpSpPr>
            <a:xfrm>
              <a:off x="5944397" y="4443413"/>
              <a:ext cx="328556" cy="126189"/>
              <a:chOff x="5944397" y="23813"/>
              <a:chExt cx="328556" cy="126189"/>
            </a:xfrm>
          </p:grpSpPr>
          <p:sp>
            <p:nvSpPr>
              <p:cNvPr id="260" name="Rectangle 259"/>
              <p:cNvSpPr/>
              <p:nvPr/>
            </p:nvSpPr>
            <p:spPr>
              <a:xfrm>
                <a:off x="5944397" y="23813"/>
                <a:ext cx="99088" cy="119549"/>
              </a:xfrm>
              <a:prstGeom prst="rect">
                <a:avLst/>
              </a:prstGeom>
              <a:solidFill>
                <a:schemeClr val="tx1"/>
              </a:solidFill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1" name="Left Bracket 260"/>
              <p:cNvSpPr/>
              <p:nvPr/>
            </p:nvSpPr>
            <p:spPr>
              <a:xfrm>
                <a:off x="6012190" y="48848"/>
                <a:ext cx="221643" cy="63758"/>
              </a:xfrm>
              <a:prstGeom prst="leftBracket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262" name="Rectangle 261"/>
              <p:cNvSpPr/>
              <p:nvPr/>
            </p:nvSpPr>
            <p:spPr>
              <a:xfrm>
                <a:off x="6173865" y="30453"/>
                <a:ext cx="99088" cy="119549"/>
              </a:xfrm>
              <a:prstGeom prst="rect">
                <a:avLst/>
              </a:prstGeom>
              <a:solidFill>
                <a:schemeClr val="tx2"/>
              </a:solidFill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12" name="Group 211"/>
            <p:cNvGrpSpPr/>
            <p:nvPr/>
          </p:nvGrpSpPr>
          <p:grpSpPr>
            <a:xfrm>
              <a:off x="5944397" y="4627563"/>
              <a:ext cx="328556" cy="126189"/>
              <a:chOff x="5944397" y="23813"/>
              <a:chExt cx="328556" cy="126189"/>
            </a:xfrm>
          </p:grpSpPr>
          <p:sp>
            <p:nvSpPr>
              <p:cNvPr id="257" name="Rectangle 256"/>
              <p:cNvSpPr/>
              <p:nvPr/>
            </p:nvSpPr>
            <p:spPr>
              <a:xfrm>
                <a:off x="5944397" y="23813"/>
                <a:ext cx="99088" cy="119549"/>
              </a:xfrm>
              <a:prstGeom prst="rect">
                <a:avLst/>
              </a:prstGeom>
              <a:solidFill>
                <a:schemeClr val="tx1"/>
              </a:solidFill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8" name="Left Bracket 257"/>
              <p:cNvSpPr/>
              <p:nvPr/>
            </p:nvSpPr>
            <p:spPr>
              <a:xfrm>
                <a:off x="6012190" y="48848"/>
                <a:ext cx="221643" cy="63758"/>
              </a:xfrm>
              <a:prstGeom prst="leftBracket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259" name="Rectangle 258"/>
              <p:cNvSpPr/>
              <p:nvPr/>
            </p:nvSpPr>
            <p:spPr>
              <a:xfrm>
                <a:off x="6173865" y="30453"/>
                <a:ext cx="99088" cy="119549"/>
              </a:xfrm>
              <a:prstGeom prst="rect">
                <a:avLst/>
              </a:prstGeom>
              <a:solidFill>
                <a:schemeClr val="tx2"/>
              </a:solidFill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13" name="Group 212"/>
            <p:cNvGrpSpPr/>
            <p:nvPr/>
          </p:nvGrpSpPr>
          <p:grpSpPr>
            <a:xfrm>
              <a:off x="5944397" y="4811713"/>
              <a:ext cx="328556" cy="126189"/>
              <a:chOff x="5944397" y="23813"/>
              <a:chExt cx="328556" cy="126189"/>
            </a:xfrm>
          </p:grpSpPr>
          <p:sp>
            <p:nvSpPr>
              <p:cNvPr id="254" name="Rectangle 253"/>
              <p:cNvSpPr/>
              <p:nvPr/>
            </p:nvSpPr>
            <p:spPr>
              <a:xfrm>
                <a:off x="5944397" y="23813"/>
                <a:ext cx="99088" cy="119549"/>
              </a:xfrm>
              <a:prstGeom prst="rect">
                <a:avLst/>
              </a:prstGeom>
              <a:solidFill>
                <a:schemeClr val="tx1"/>
              </a:solidFill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5" name="Left Bracket 254"/>
              <p:cNvSpPr/>
              <p:nvPr/>
            </p:nvSpPr>
            <p:spPr>
              <a:xfrm>
                <a:off x="6012190" y="48848"/>
                <a:ext cx="221643" cy="63758"/>
              </a:xfrm>
              <a:prstGeom prst="leftBracket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256" name="Rectangle 255"/>
              <p:cNvSpPr/>
              <p:nvPr/>
            </p:nvSpPr>
            <p:spPr>
              <a:xfrm>
                <a:off x="6173865" y="30453"/>
                <a:ext cx="99088" cy="119549"/>
              </a:xfrm>
              <a:prstGeom prst="rect">
                <a:avLst/>
              </a:prstGeom>
              <a:solidFill>
                <a:schemeClr val="tx2"/>
              </a:solidFill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14" name="Group 213"/>
            <p:cNvGrpSpPr/>
            <p:nvPr/>
          </p:nvGrpSpPr>
          <p:grpSpPr>
            <a:xfrm>
              <a:off x="5944397" y="4995863"/>
              <a:ext cx="328556" cy="126189"/>
              <a:chOff x="5944397" y="23813"/>
              <a:chExt cx="328556" cy="126189"/>
            </a:xfrm>
          </p:grpSpPr>
          <p:sp>
            <p:nvSpPr>
              <p:cNvPr id="251" name="Rectangle 250"/>
              <p:cNvSpPr/>
              <p:nvPr/>
            </p:nvSpPr>
            <p:spPr>
              <a:xfrm>
                <a:off x="5944397" y="23813"/>
                <a:ext cx="99088" cy="119549"/>
              </a:xfrm>
              <a:prstGeom prst="rect">
                <a:avLst/>
              </a:prstGeom>
              <a:solidFill>
                <a:schemeClr val="tx1"/>
              </a:solidFill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2" name="Left Bracket 251"/>
              <p:cNvSpPr/>
              <p:nvPr/>
            </p:nvSpPr>
            <p:spPr>
              <a:xfrm>
                <a:off x="6012190" y="48848"/>
                <a:ext cx="221643" cy="63758"/>
              </a:xfrm>
              <a:prstGeom prst="leftBracket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253" name="Rectangle 252"/>
              <p:cNvSpPr/>
              <p:nvPr/>
            </p:nvSpPr>
            <p:spPr>
              <a:xfrm>
                <a:off x="6173865" y="30453"/>
                <a:ext cx="99088" cy="119549"/>
              </a:xfrm>
              <a:prstGeom prst="rect">
                <a:avLst/>
              </a:prstGeom>
              <a:solidFill>
                <a:schemeClr val="tx2"/>
              </a:solidFill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15" name="Group 214"/>
            <p:cNvGrpSpPr/>
            <p:nvPr/>
          </p:nvGrpSpPr>
          <p:grpSpPr>
            <a:xfrm>
              <a:off x="5944397" y="5180013"/>
              <a:ext cx="328556" cy="126189"/>
              <a:chOff x="5944397" y="23813"/>
              <a:chExt cx="328556" cy="126189"/>
            </a:xfrm>
          </p:grpSpPr>
          <p:sp>
            <p:nvSpPr>
              <p:cNvPr id="248" name="Rectangle 247"/>
              <p:cNvSpPr/>
              <p:nvPr/>
            </p:nvSpPr>
            <p:spPr>
              <a:xfrm>
                <a:off x="5944397" y="23813"/>
                <a:ext cx="99088" cy="119549"/>
              </a:xfrm>
              <a:prstGeom prst="rect">
                <a:avLst/>
              </a:prstGeom>
              <a:solidFill>
                <a:schemeClr val="tx1"/>
              </a:solidFill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9" name="Left Bracket 248"/>
              <p:cNvSpPr/>
              <p:nvPr/>
            </p:nvSpPr>
            <p:spPr>
              <a:xfrm>
                <a:off x="6012190" y="48848"/>
                <a:ext cx="221643" cy="63758"/>
              </a:xfrm>
              <a:prstGeom prst="leftBracket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250" name="Rectangle 249"/>
              <p:cNvSpPr/>
              <p:nvPr/>
            </p:nvSpPr>
            <p:spPr>
              <a:xfrm>
                <a:off x="6173865" y="30453"/>
                <a:ext cx="99088" cy="119549"/>
              </a:xfrm>
              <a:prstGeom prst="rect">
                <a:avLst/>
              </a:prstGeom>
              <a:solidFill>
                <a:schemeClr val="tx2"/>
              </a:solidFill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16" name="Group 215"/>
            <p:cNvGrpSpPr/>
            <p:nvPr/>
          </p:nvGrpSpPr>
          <p:grpSpPr>
            <a:xfrm>
              <a:off x="5944397" y="5364163"/>
              <a:ext cx="328556" cy="126189"/>
              <a:chOff x="5944397" y="23813"/>
              <a:chExt cx="328556" cy="126189"/>
            </a:xfrm>
          </p:grpSpPr>
          <p:sp>
            <p:nvSpPr>
              <p:cNvPr id="245" name="Rectangle 244"/>
              <p:cNvSpPr/>
              <p:nvPr/>
            </p:nvSpPr>
            <p:spPr>
              <a:xfrm>
                <a:off x="5944397" y="23813"/>
                <a:ext cx="99088" cy="119549"/>
              </a:xfrm>
              <a:prstGeom prst="rect">
                <a:avLst/>
              </a:prstGeom>
              <a:solidFill>
                <a:schemeClr val="tx1"/>
              </a:solidFill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6" name="Left Bracket 245"/>
              <p:cNvSpPr/>
              <p:nvPr/>
            </p:nvSpPr>
            <p:spPr>
              <a:xfrm>
                <a:off x="6012190" y="48848"/>
                <a:ext cx="221643" cy="63758"/>
              </a:xfrm>
              <a:prstGeom prst="leftBracket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247" name="Rectangle 246"/>
              <p:cNvSpPr/>
              <p:nvPr/>
            </p:nvSpPr>
            <p:spPr>
              <a:xfrm>
                <a:off x="6173865" y="30453"/>
                <a:ext cx="99088" cy="119549"/>
              </a:xfrm>
              <a:prstGeom prst="rect">
                <a:avLst/>
              </a:prstGeom>
              <a:solidFill>
                <a:schemeClr val="tx2"/>
              </a:solidFill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17" name="Group 216"/>
            <p:cNvGrpSpPr/>
            <p:nvPr/>
          </p:nvGrpSpPr>
          <p:grpSpPr>
            <a:xfrm>
              <a:off x="5944397" y="5548313"/>
              <a:ext cx="328556" cy="126189"/>
              <a:chOff x="5944397" y="23813"/>
              <a:chExt cx="328556" cy="126189"/>
            </a:xfrm>
          </p:grpSpPr>
          <p:sp>
            <p:nvSpPr>
              <p:cNvPr id="242" name="Rectangle 241"/>
              <p:cNvSpPr/>
              <p:nvPr/>
            </p:nvSpPr>
            <p:spPr>
              <a:xfrm>
                <a:off x="5944397" y="23813"/>
                <a:ext cx="99088" cy="119549"/>
              </a:xfrm>
              <a:prstGeom prst="rect">
                <a:avLst/>
              </a:prstGeom>
              <a:solidFill>
                <a:schemeClr val="tx1"/>
              </a:solidFill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3" name="Left Bracket 242"/>
              <p:cNvSpPr/>
              <p:nvPr/>
            </p:nvSpPr>
            <p:spPr>
              <a:xfrm>
                <a:off x="6012190" y="48848"/>
                <a:ext cx="221643" cy="63758"/>
              </a:xfrm>
              <a:prstGeom prst="leftBracket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244" name="Rectangle 243"/>
              <p:cNvSpPr/>
              <p:nvPr/>
            </p:nvSpPr>
            <p:spPr>
              <a:xfrm>
                <a:off x="6173865" y="30453"/>
                <a:ext cx="99088" cy="119549"/>
              </a:xfrm>
              <a:prstGeom prst="rect">
                <a:avLst/>
              </a:prstGeom>
              <a:solidFill>
                <a:schemeClr val="tx2"/>
              </a:solidFill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18" name="Group 217"/>
            <p:cNvGrpSpPr/>
            <p:nvPr/>
          </p:nvGrpSpPr>
          <p:grpSpPr>
            <a:xfrm>
              <a:off x="5944397" y="5751513"/>
              <a:ext cx="328556" cy="126189"/>
              <a:chOff x="5944397" y="23813"/>
              <a:chExt cx="328556" cy="126189"/>
            </a:xfrm>
          </p:grpSpPr>
          <p:sp>
            <p:nvSpPr>
              <p:cNvPr id="239" name="Rectangle 238"/>
              <p:cNvSpPr/>
              <p:nvPr/>
            </p:nvSpPr>
            <p:spPr>
              <a:xfrm>
                <a:off x="5944397" y="23813"/>
                <a:ext cx="99088" cy="119549"/>
              </a:xfrm>
              <a:prstGeom prst="rect">
                <a:avLst/>
              </a:prstGeom>
              <a:solidFill>
                <a:schemeClr val="tx1"/>
              </a:solidFill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0" name="Left Bracket 239"/>
              <p:cNvSpPr/>
              <p:nvPr/>
            </p:nvSpPr>
            <p:spPr>
              <a:xfrm>
                <a:off x="6012190" y="48848"/>
                <a:ext cx="221643" cy="63758"/>
              </a:xfrm>
              <a:prstGeom prst="leftBracket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241" name="Rectangle 240"/>
              <p:cNvSpPr/>
              <p:nvPr/>
            </p:nvSpPr>
            <p:spPr>
              <a:xfrm>
                <a:off x="6173865" y="30453"/>
                <a:ext cx="99088" cy="119549"/>
              </a:xfrm>
              <a:prstGeom prst="rect">
                <a:avLst/>
              </a:prstGeom>
              <a:solidFill>
                <a:schemeClr val="tx2"/>
              </a:solidFill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19" name="Group 218"/>
            <p:cNvGrpSpPr/>
            <p:nvPr/>
          </p:nvGrpSpPr>
          <p:grpSpPr>
            <a:xfrm>
              <a:off x="5944397" y="5935663"/>
              <a:ext cx="328556" cy="126189"/>
              <a:chOff x="5944397" y="23813"/>
              <a:chExt cx="328556" cy="126189"/>
            </a:xfrm>
          </p:grpSpPr>
          <p:sp>
            <p:nvSpPr>
              <p:cNvPr id="236" name="Rectangle 235"/>
              <p:cNvSpPr/>
              <p:nvPr/>
            </p:nvSpPr>
            <p:spPr>
              <a:xfrm>
                <a:off x="5944397" y="23813"/>
                <a:ext cx="99088" cy="119549"/>
              </a:xfrm>
              <a:prstGeom prst="rect">
                <a:avLst/>
              </a:prstGeom>
              <a:solidFill>
                <a:schemeClr val="tx1"/>
              </a:solidFill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7" name="Left Bracket 236"/>
              <p:cNvSpPr/>
              <p:nvPr/>
            </p:nvSpPr>
            <p:spPr>
              <a:xfrm>
                <a:off x="6012190" y="48848"/>
                <a:ext cx="221643" cy="63758"/>
              </a:xfrm>
              <a:prstGeom prst="leftBracket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238" name="Rectangle 237"/>
              <p:cNvSpPr/>
              <p:nvPr/>
            </p:nvSpPr>
            <p:spPr>
              <a:xfrm>
                <a:off x="6173865" y="30453"/>
                <a:ext cx="99088" cy="119549"/>
              </a:xfrm>
              <a:prstGeom prst="rect">
                <a:avLst/>
              </a:prstGeom>
              <a:solidFill>
                <a:schemeClr val="tx2"/>
              </a:solidFill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20" name="Group 219"/>
            <p:cNvGrpSpPr/>
            <p:nvPr/>
          </p:nvGrpSpPr>
          <p:grpSpPr>
            <a:xfrm>
              <a:off x="5944397" y="6119813"/>
              <a:ext cx="328556" cy="126189"/>
              <a:chOff x="5944397" y="23813"/>
              <a:chExt cx="328556" cy="126189"/>
            </a:xfrm>
          </p:grpSpPr>
          <p:sp>
            <p:nvSpPr>
              <p:cNvPr id="233" name="Rectangle 232"/>
              <p:cNvSpPr/>
              <p:nvPr/>
            </p:nvSpPr>
            <p:spPr>
              <a:xfrm>
                <a:off x="5944397" y="23813"/>
                <a:ext cx="99088" cy="119549"/>
              </a:xfrm>
              <a:prstGeom prst="rect">
                <a:avLst/>
              </a:prstGeom>
              <a:solidFill>
                <a:schemeClr val="tx1"/>
              </a:solidFill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4" name="Left Bracket 233"/>
              <p:cNvSpPr/>
              <p:nvPr/>
            </p:nvSpPr>
            <p:spPr>
              <a:xfrm>
                <a:off x="6012190" y="48848"/>
                <a:ext cx="221643" cy="63758"/>
              </a:xfrm>
              <a:prstGeom prst="leftBracket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235" name="Rectangle 234"/>
              <p:cNvSpPr/>
              <p:nvPr/>
            </p:nvSpPr>
            <p:spPr>
              <a:xfrm>
                <a:off x="6173865" y="30453"/>
                <a:ext cx="99088" cy="119549"/>
              </a:xfrm>
              <a:prstGeom prst="rect">
                <a:avLst/>
              </a:prstGeom>
              <a:solidFill>
                <a:schemeClr val="tx2"/>
              </a:solidFill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21" name="Group 220"/>
            <p:cNvGrpSpPr/>
            <p:nvPr/>
          </p:nvGrpSpPr>
          <p:grpSpPr>
            <a:xfrm>
              <a:off x="5944397" y="6303963"/>
              <a:ext cx="328556" cy="126189"/>
              <a:chOff x="5944397" y="23813"/>
              <a:chExt cx="328556" cy="126189"/>
            </a:xfrm>
          </p:grpSpPr>
          <p:sp>
            <p:nvSpPr>
              <p:cNvPr id="230" name="Rectangle 229"/>
              <p:cNvSpPr/>
              <p:nvPr/>
            </p:nvSpPr>
            <p:spPr>
              <a:xfrm>
                <a:off x="5944397" y="23813"/>
                <a:ext cx="99088" cy="119549"/>
              </a:xfrm>
              <a:prstGeom prst="rect">
                <a:avLst/>
              </a:prstGeom>
              <a:solidFill>
                <a:schemeClr val="tx1"/>
              </a:solidFill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1" name="Left Bracket 230"/>
              <p:cNvSpPr/>
              <p:nvPr/>
            </p:nvSpPr>
            <p:spPr>
              <a:xfrm>
                <a:off x="6012190" y="48848"/>
                <a:ext cx="221643" cy="63758"/>
              </a:xfrm>
              <a:prstGeom prst="leftBracket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232" name="Rectangle 231"/>
              <p:cNvSpPr/>
              <p:nvPr/>
            </p:nvSpPr>
            <p:spPr>
              <a:xfrm>
                <a:off x="6173865" y="30453"/>
                <a:ext cx="99088" cy="119549"/>
              </a:xfrm>
              <a:prstGeom prst="rect">
                <a:avLst/>
              </a:prstGeom>
              <a:solidFill>
                <a:schemeClr val="tx2"/>
              </a:solidFill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22" name="Group 221"/>
            <p:cNvGrpSpPr/>
            <p:nvPr/>
          </p:nvGrpSpPr>
          <p:grpSpPr>
            <a:xfrm>
              <a:off x="5944397" y="6488113"/>
              <a:ext cx="328556" cy="126189"/>
              <a:chOff x="5944397" y="23813"/>
              <a:chExt cx="328556" cy="126189"/>
            </a:xfrm>
          </p:grpSpPr>
          <p:sp>
            <p:nvSpPr>
              <p:cNvPr id="227" name="Rectangle 226"/>
              <p:cNvSpPr/>
              <p:nvPr/>
            </p:nvSpPr>
            <p:spPr>
              <a:xfrm>
                <a:off x="5944397" y="23813"/>
                <a:ext cx="99088" cy="119549"/>
              </a:xfrm>
              <a:prstGeom prst="rect">
                <a:avLst/>
              </a:prstGeom>
              <a:solidFill>
                <a:schemeClr val="tx1"/>
              </a:solidFill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8" name="Left Bracket 227"/>
              <p:cNvSpPr/>
              <p:nvPr/>
            </p:nvSpPr>
            <p:spPr>
              <a:xfrm>
                <a:off x="6012190" y="48848"/>
                <a:ext cx="221643" cy="63758"/>
              </a:xfrm>
              <a:prstGeom prst="leftBracket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229" name="Rectangle 228"/>
              <p:cNvSpPr/>
              <p:nvPr/>
            </p:nvSpPr>
            <p:spPr>
              <a:xfrm>
                <a:off x="6173865" y="30453"/>
                <a:ext cx="99088" cy="119549"/>
              </a:xfrm>
              <a:prstGeom prst="rect">
                <a:avLst/>
              </a:prstGeom>
              <a:solidFill>
                <a:schemeClr val="tx2"/>
              </a:solidFill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23" name="Group 222"/>
            <p:cNvGrpSpPr/>
            <p:nvPr/>
          </p:nvGrpSpPr>
          <p:grpSpPr>
            <a:xfrm>
              <a:off x="5944397" y="6672263"/>
              <a:ext cx="328556" cy="126189"/>
              <a:chOff x="5944397" y="23813"/>
              <a:chExt cx="328556" cy="126189"/>
            </a:xfrm>
          </p:grpSpPr>
          <p:sp>
            <p:nvSpPr>
              <p:cNvPr id="224" name="Rectangle 223"/>
              <p:cNvSpPr/>
              <p:nvPr/>
            </p:nvSpPr>
            <p:spPr>
              <a:xfrm>
                <a:off x="5944397" y="23813"/>
                <a:ext cx="99088" cy="119549"/>
              </a:xfrm>
              <a:prstGeom prst="rect">
                <a:avLst/>
              </a:prstGeom>
              <a:solidFill>
                <a:schemeClr val="tx1"/>
              </a:solidFill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5" name="Left Bracket 224"/>
              <p:cNvSpPr/>
              <p:nvPr/>
            </p:nvSpPr>
            <p:spPr>
              <a:xfrm>
                <a:off x="6012190" y="48848"/>
                <a:ext cx="221643" cy="63758"/>
              </a:xfrm>
              <a:prstGeom prst="leftBracket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226" name="Rectangle 225"/>
              <p:cNvSpPr/>
              <p:nvPr/>
            </p:nvSpPr>
            <p:spPr>
              <a:xfrm>
                <a:off x="6173865" y="30453"/>
                <a:ext cx="99088" cy="119549"/>
              </a:xfrm>
              <a:prstGeom prst="rect">
                <a:avLst/>
              </a:prstGeom>
              <a:solidFill>
                <a:schemeClr val="tx2"/>
              </a:solidFill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64495534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2600" y="-40570"/>
            <a:ext cx="5979400" cy="689857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66573" y="-40570"/>
            <a:ext cx="6362572" cy="6858000"/>
          </a:xfrm>
          <a:prstGeom prst="rect">
            <a:avLst/>
          </a:prstGeom>
        </p:spPr>
      </p:pic>
      <p:grpSp>
        <p:nvGrpSpPr>
          <p:cNvPr id="185" name="Group 184"/>
          <p:cNvGrpSpPr/>
          <p:nvPr/>
        </p:nvGrpSpPr>
        <p:grpSpPr>
          <a:xfrm>
            <a:off x="5944397" y="0"/>
            <a:ext cx="328556" cy="6858000"/>
            <a:chOff x="5944397" y="0"/>
            <a:chExt cx="328556" cy="6858000"/>
          </a:xfrm>
        </p:grpSpPr>
        <p:cxnSp>
          <p:nvCxnSpPr>
            <p:cNvPr id="186" name="Straight Connector 185"/>
            <p:cNvCxnSpPr/>
            <p:nvPr/>
          </p:nvCxnSpPr>
          <p:spPr>
            <a:xfrm>
              <a:off x="6096000" y="0"/>
              <a:ext cx="0" cy="6858000"/>
            </a:xfrm>
            <a:prstGeom prst="line">
              <a:avLst/>
            </a:prstGeom>
            <a:ln/>
            <a:scene3d>
              <a:camera prst="orthographicFront"/>
              <a:lightRig rig="threePt" dir="t"/>
            </a:scene3d>
            <a:sp3d>
              <a:bevelT prst="slope"/>
            </a:sp3d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grpSp>
          <p:nvGrpSpPr>
            <p:cNvPr id="187" name="Group 186"/>
            <p:cNvGrpSpPr/>
            <p:nvPr/>
          </p:nvGrpSpPr>
          <p:grpSpPr>
            <a:xfrm>
              <a:off x="5944397" y="23813"/>
              <a:ext cx="328556" cy="126189"/>
              <a:chOff x="5944397" y="23813"/>
              <a:chExt cx="328556" cy="126189"/>
            </a:xfrm>
          </p:grpSpPr>
          <p:sp>
            <p:nvSpPr>
              <p:cNvPr id="332" name="Rectangle 331"/>
              <p:cNvSpPr/>
              <p:nvPr/>
            </p:nvSpPr>
            <p:spPr>
              <a:xfrm>
                <a:off x="5944397" y="23813"/>
                <a:ext cx="99088" cy="119549"/>
              </a:xfrm>
              <a:prstGeom prst="rect">
                <a:avLst/>
              </a:prstGeom>
              <a:solidFill>
                <a:schemeClr val="tx1"/>
              </a:solidFill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3" name="Left Bracket 332"/>
              <p:cNvSpPr/>
              <p:nvPr/>
            </p:nvSpPr>
            <p:spPr>
              <a:xfrm>
                <a:off x="6012190" y="48848"/>
                <a:ext cx="221643" cy="63758"/>
              </a:xfrm>
              <a:prstGeom prst="leftBracket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334" name="Rectangle 333"/>
              <p:cNvSpPr/>
              <p:nvPr/>
            </p:nvSpPr>
            <p:spPr>
              <a:xfrm>
                <a:off x="6173865" y="30453"/>
                <a:ext cx="99088" cy="119549"/>
              </a:xfrm>
              <a:prstGeom prst="rect">
                <a:avLst/>
              </a:prstGeom>
              <a:solidFill>
                <a:schemeClr val="tx2"/>
              </a:solidFill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88" name="Group 187"/>
            <p:cNvGrpSpPr/>
            <p:nvPr/>
          </p:nvGrpSpPr>
          <p:grpSpPr>
            <a:xfrm>
              <a:off x="5944397" y="207963"/>
              <a:ext cx="328556" cy="126189"/>
              <a:chOff x="5944397" y="23813"/>
              <a:chExt cx="328556" cy="126189"/>
            </a:xfrm>
          </p:grpSpPr>
          <p:sp>
            <p:nvSpPr>
              <p:cNvPr id="329" name="Rectangle 328"/>
              <p:cNvSpPr/>
              <p:nvPr/>
            </p:nvSpPr>
            <p:spPr>
              <a:xfrm>
                <a:off x="5944397" y="23813"/>
                <a:ext cx="99088" cy="119549"/>
              </a:xfrm>
              <a:prstGeom prst="rect">
                <a:avLst/>
              </a:prstGeom>
              <a:solidFill>
                <a:schemeClr val="tx1"/>
              </a:solidFill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0" name="Left Bracket 329"/>
              <p:cNvSpPr/>
              <p:nvPr/>
            </p:nvSpPr>
            <p:spPr>
              <a:xfrm>
                <a:off x="6012190" y="48848"/>
                <a:ext cx="221643" cy="63758"/>
              </a:xfrm>
              <a:prstGeom prst="leftBracket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331" name="Rectangle 330"/>
              <p:cNvSpPr/>
              <p:nvPr/>
            </p:nvSpPr>
            <p:spPr>
              <a:xfrm>
                <a:off x="6173865" y="30453"/>
                <a:ext cx="99088" cy="119549"/>
              </a:xfrm>
              <a:prstGeom prst="rect">
                <a:avLst/>
              </a:prstGeom>
              <a:solidFill>
                <a:schemeClr val="tx2"/>
              </a:solidFill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89" name="Group 188"/>
            <p:cNvGrpSpPr/>
            <p:nvPr/>
          </p:nvGrpSpPr>
          <p:grpSpPr>
            <a:xfrm>
              <a:off x="5944397" y="392113"/>
              <a:ext cx="328556" cy="126189"/>
              <a:chOff x="5944397" y="23813"/>
              <a:chExt cx="328556" cy="126189"/>
            </a:xfrm>
          </p:grpSpPr>
          <p:sp>
            <p:nvSpPr>
              <p:cNvPr id="326" name="Rectangle 325"/>
              <p:cNvSpPr/>
              <p:nvPr/>
            </p:nvSpPr>
            <p:spPr>
              <a:xfrm>
                <a:off x="5944397" y="23813"/>
                <a:ext cx="99088" cy="119549"/>
              </a:xfrm>
              <a:prstGeom prst="rect">
                <a:avLst/>
              </a:prstGeom>
              <a:solidFill>
                <a:schemeClr val="tx1"/>
              </a:solidFill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7" name="Left Bracket 326"/>
              <p:cNvSpPr/>
              <p:nvPr/>
            </p:nvSpPr>
            <p:spPr>
              <a:xfrm>
                <a:off x="6012190" y="48848"/>
                <a:ext cx="221643" cy="63758"/>
              </a:xfrm>
              <a:prstGeom prst="leftBracket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328" name="Rectangle 327"/>
              <p:cNvSpPr/>
              <p:nvPr/>
            </p:nvSpPr>
            <p:spPr>
              <a:xfrm>
                <a:off x="6173865" y="30453"/>
                <a:ext cx="99088" cy="119549"/>
              </a:xfrm>
              <a:prstGeom prst="rect">
                <a:avLst/>
              </a:prstGeom>
              <a:solidFill>
                <a:schemeClr val="tx2"/>
              </a:solidFill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90" name="Group 189"/>
            <p:cNvGrpSpPr/>
            <p:nvPr/>
          </p:nvGrpSpPr>
          <p:grpSpPr>
            <a:xfrm>
              <a:off x="5944397" y="576263"/>
              <a:ext cx="328556" cy="126189"/>
              <a:chOff x="5944397" y="23813"/>
              <a:chExt cx="328556" cy="126189"/>
            </a:xfrm>
          </p:grpSpPr>
          <p:sp>
            <p:nvSpPr>
              <p:cNvPr id="323" name="Rectangle 322"/>
              <p:cNvSpPr/>
              <p:nvPr/>
            </p:nvSpPr>
            <p:spPr>
              <a:xfrm>
                <a:off x="5944397" y="23813"/>
                <a:ext cx="99088" cy="119549"/>
              </a:xfrm>
              <a:prstGeom prst="rect">
                <a:avLst/>
              </a:prstGeom>
              <a:solidFill>
                <a:schemeClr val="tx1"/>
              </a:solidFill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4" name="Left Bracket 323"/>
              <p:cNvSpPr/>
              <p:nvPr/>
            </p:nvSpPr>
            <p:spPr>
              <a:xfrm>
                <a:off x="6012190" y="48848"/>
                <a:ext cx="221643" cy="63758"/>
              </a:xfrm>
              <a:prstGeom prst="leftBracket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325" name="Rectangle 324"/>
              <p:cNvSpPr/>
              <p:nvPr/>
            </p:nvSpPr>
            <p:spPr>
              <a:xfrm>
                <a:off x="6173865" y="30453"/>
                <a:ext cx="99088" cy="119549"/>
              </a:xfrm>
              <a:prstGeom prst="rect">
                <a:avLst/>
              </a:prstGeom>
              <a:solidFill>
                <a:schemeClr val="tx2"/>
              </a:solidFill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91" name="Group 190"/>
            <p:cNvGrpSpPr/>
            <p:nvPr/>
          </p:nvGrpSpPr>
          <p:grpSpPr>
            <a:xfrm>
              <a:off x="5944397" y="760413"/>
              <a:ext cx="328556" cy="126189"/>
              <a:chOff x="5944397" y="23813"/>
              <a:chExt cx="328556" cy="126189"/>
            </a:xfrm>
          </p:grpSpPr>
          <p:sp>
            <p:nvSpPr>
              <p:cNvPr id="320" name="Rectangle 319"/>
              <p:cNvSpPr/>
              <p:nvPr/>
            </p:nvSpPr>
            <p:spPr>
              <a:xfrm>
                <a:off x="5944397" y="23813"/>
                <a:ext cx="99088" cy="119549"/>
              </a:xfrm>
              <a:prstGeom prst="rect">
                <a:avLst/>
              </a:prstGeom>
              <a:solidFill>
                <a:schemeClr val="tx1"/>
              </a:solidFill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1" name="Left Bracket 320"/>
              <p:cNvSpPr/>
              <p:nvPr/>
            </p:nvSpPr>
            <p:spPr>
              <a:xfrm>
                <a:off x="6012190" y="48848"/>
                <a:ext cx="221643" cy="63758"/>
              </a:xfrm>
              <a:prstGeom prst="leftBracket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322" name="Rectangle 321"/>
              <p:cNvSpPr/>
              <p:nvPr/>
            </p:nvSpPr>
            <p:spPr>
              <a:xfrm>
                <a:off x="6173865" y="30453"/>
                <a:ext cx="99088" cy="119549"/>
              </a:xfrm>
              <a:prstGeom prst="rect">
                <a:avLst/>
              </a:prstGeom>
              <a:solidFill>
                <a:schemeClr val="tx2"/>
              </a:solidFill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92" name="Group 191"/>
            <p:cNvGrpSpPr/>
            <p:nvPr/>
          </p:nvGrpSpPr>
          <p:grpSpPr>
            <a:xfrm>
              <a:off x="5944397" y="944563"/>
              <a:ext cx="328556" cy="126189"/>
              <a:chOff x="5944397" y="23813"/>
              <a:chExt cx="328556" cy="126189"/>
            </a:xfrm>
          </p:grpSpPr>
          <p:sp>
            <p:nvSpPr>
              <p:cNvPr id="317" name="Rectangle 316"/>
              <p:cNvSpPr/>
              <p:nvPr/>
            </p:nvSpPr>
            <p:spPr>
              <a:xfrm>
                <a:off x="5944397" y="23813"/>
                <a:ext cx="99088" cy="119549"/>
              </a:xfrm>
              <a:prstGeom prst="rect">
                <a:avLst/>
              </a:prstGeom>
              <a:solidFill>
                <a:schemeClr val="tx1"/>
              </a:solidFill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8" name="Left Bracket 317"/>
              <p:cNvSpPr/>
              <p:nvPr/>
            </p:nvSpPr>
            <p:spPr>
              <a:xfrm>
                <a:off x="6012190" y="48848"/>
                <a:ext cx="221643" cy="63758"/>
              </a:xfrm>
              <a:prstGeom prst="leftBracket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319" name="Rectangle 318"/>
              <p:cNvSpPr/>
              <p:nvPr/>
            </p:nvSpPr>
            <p:spPr>
              <a:xfrm>
                <a:off x="6173865" y="30453"/>
                <a:ext cx="99088" cy="119549"/>
              </a:xfrm>
              <a:prstGeom prst="rect">
                <a:avLst/>
              </a:prstGeom>
              <a:solidFill>
                <a:schemeClr val="tx2"/>
              </a:solidFill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93" name="Group 192"/>
            <p:cNvGrpSpPr/>
            <p:nvPr/>
          </p:nvGrpSpPr>
          <p:grpSpPr>
            <a:xfrm>
              <a:off x="5944397" y="1128713"/>
              <a:ext cx="328556" cy="126189"/>
              <a:chOff x="5944397" y="23813"/>
              <a:chExt cx="328556" cy="126189"/>
            </a:xfrm>
          </p:grpSpPr>
          <p:sp>
            <p:nvSpPr>
              <p:cNvPr id="314" name="Rectangle 313"/>
              <p:cNvSpPr/>
              <p:nvPr/>
            </p:nvSpPr>
            <p:spPr>
              <a:xfrm>
                <a:off x="5944397" y="23813"/>
                <a:ext cx="99088" cy="119549"/>
              </a:xfrm>
              <a:prstGeom prst="rect">
                <a:avLst/>
              </a:prstGeom>
              <a:solidFill>
                <a:schemeClr val="tx1"/>
              </a:solidFill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5" name="Left Bracket 314"/>
              <p:cNvSpPr/>
              <p:nvPr/>
            </p:nvSpPr>
            <p:spPr>
              <a:xfrm>
                <a:off x="6012190" y="48848"/>
                <a:ext cx="221643" cy="63758"/>
              </a:xfrm>
              <a:prstGeom prst="leftBracket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316" name="Rectangle 315"/>
              <p:cNvSpPr/>
              <p:nvPr/>
            </p:nvSpPr>
            <p:spPr>
              <a:xfrm>
                <a:off x="6173865" y="30453"/>
                <a:ext cx="99088" cy="119549"/>
              </a:xfrm>
              <a:prstGeom prst="rect">
                <a:avLst/>
              </a:prstGeom>
              <a:solidFill>
                <a:schemeClr val="tx2"/>
              </a:solidFill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94" name="Group 193"/>
            <p:cNvGrpSpPr/>
            <p:nvPr/>
          </p:nvGrpSpPr>
          <p:grpSpPr>
            <a:xfrm>
              <a:off x="5944397" y="1312863"/>
              <a:ext cx="328556" cy="126189"/>
              <a:chOff x="5944397" y="23813"/>
              <a:chExt cx="328556" cy="126189"/>
            </a:xfrm>
          </p:grpSpPr>
          <p:sp>
            <p:nvSpPr>
              <p:cNvPr id="311" name="Rectangle 310"/>
              <p:cNvSpPr/>
              <p:nvPr/>
            </p:nvSpPr>
            <p:spPr>
              <a:xfrm>
                <a:off x="5944397" y="23813"/>
                <a:ext cx="99088" cy="119549"/>
              </a:xfrm>
              <a:prstGeom prst="rect">
                <a:avLst/>
              </a:prstGeom>
              <a:solidFill>
                <a:schemeClr val="tx1"/>
              </a:solidFill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2" name="Left Bracket 311"/>
              <p:cNvSpPr/>
              <p:nvPr/>
            </p:nvSpPr>
            <p:spPr>
              <a:xfrm>
                <a:off x="6012190" y="48848"/>
                <a:ext cx="221643" cy="63758"/>
              </a:xfrm>
              <a:prstGeom prst="leftBracket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313" name="Rectangle 312"/>
              <p:cNvSpPr/>
              <p:nvPr/>
            </p:nvSpPr>
            <p:spPr>
              <a:xfrm>
                <a:off x="6173865" y="30453"/>
                <a:ext cx="99088" cy="119549"/>
              </a:xfrm>
              <a:prstGeom prst="rect">
                <a:avLst/>
              </a:prstGeom>
              <a:solidFill>
                <a:schemeClr val="tx2"/>
              </a:solidFill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95" name="Group 194"/>
            <p:cNvGrpSpPr/>
            <p:nvPr/>
          </p:nvGrpSpPr>
          <p:grpSpPr>
            <a:xfrm>
              <a:off x="5944397" y="1497013"/>
              <a:ext cx="328556" cy="126189"/>
              <a:chOff x="5944397" y="23813"/>
              <a:chExt cx="328556" cy="126189"/>
            </a:xfrm>
          </p:grpSpPr>
          <p:sp>
            <p:nvSpPr>
              <p:cNvPr id="308" name="Rectangle 307"/>
              <p:cNvSpPr/>
              <p:nvPr/>
            </p:nvSpPr>
            <p:spPr>
              <a:xfrm>
                <a:off x="5944397" y="23813"/>
                <a:ext cx="99088" cy="119549"/>
              </a:xfrm>
              <a:prstGeom prst="rect">
                <a:avLst/>
              </a:prstGeom>
              <a:solidFill>
                <a:schemeClr val="tx1"/>
              </a:solidFill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9" name="Left Bracket 308"/>
              <p:cNvSpPr/>
              <p:nvPr/>
            </p:nvSpPr>
            <p:spPr>
              <a:xfrm>
                <a:off x="6012190" y="48848"/>
                <a:ext cx="221643" cy="63758"/>
              </a:xfrm>
              <a:prstGeom prst="leftBracket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310" name="Rectangle 309"/>
              <p:cNvSpPr/>
              <p:nvPr/>
            </p:nvSpPr>
            <p:spPr>
              <a:xfrm>
                <a:off x="6173865" y="30453"/>
                <a:ext cx="99088" cy="119549"/>
              </a:xfrm>
              <a:prstGeom prst="rect">
                <a:avLst/>
              </a:prstGeom>
              <a:solidFill>
                <a:schemeClr val="tx2"/>
              </a:solidFill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96" name="Group 195"/>
            <p:cNvGrpSpPr/>
            <p:nvPr/>
          </p:nvGrpSpPr>
          <p:grpSpPr>
            <a:xfrm>
              <a:off x="5944397" y="1681163"/>
              <a:ext cx="328556" cy="126189"/>
              <a:chOff x="5944397" y="23813"/>
              <a:chExt cx="328556" cy="126189"/>
            </a:xfrm>
          </p:grpSpPr>
          <p:sp>
            <p:nvSpPr>
              <p:cNvPr id="305" name="Rectangle 304"/>
              <p:cNvSpPr/>
              <p:nvPr/>
            </p:nvSpPr>
            <p:spPr>
              <a:xfrm>
                <a:off x="5944397" y="23813"/>
                <a:ext cx="99088" cy="119549"/>
              </a:xfrm>
              <a:prstGeom prst="rect">
                <a:avLst/>
              </a:prstGeom>
              <a:solidFill>
                <a:schemeClr val="tx1"/>
              </a:solidFill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6" name="Left Bracket 305"/>
              <p:cNvSpPr/>
              <p:nvPr/>
            </p:nvSpPr>
            <p:spPr>
              <a:xfrm>
                <a:off x="6012190" y="48848"/>
                <a:ext cx="221643" cy="63758"/>
              </a:xfrm>
              <a:prstGeom prst="leftBracket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307" name="Rectangle 306"/>
              <p:cNvSpPr/>
              <p:nvPr/>
            </p:nvSpPr>
            <p:spPr>
              <a:xfrm>
                <a:off x="6173865" y="30453"/>
                <a:ext cx="99088" cy="119549"/>
              </a:xfrm>
              <a:prstGeom prst="rect">
                <a:avLst/>
              </a:prstGeom>
              <a:solidFill>
                <a:schemeClr val="tx2"/>
              </a:solidFill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97" name="Group 196"/>
            <p:cNvGrpSpPr/>
            <p:nvPr/>
          </p:nvGrpSpPr>
          <p:grpSpPr>
            <a:xfrm>
              <a:off x="5944397" y="1865313"/>
              <a:ext cx="328556" cy="126189"/>
              <a:chOff x="5944397" y="23813"/>
              <a:chExt cx="328556" cy="126189"/>
            </a:xfrm>
          </p:grpSpPr>
          <p:sp>
            <p:nvSpPr>
              <p:cNvPr id="302" name="Rectangle 301"/>
              <p:cNvSpPr/>
              <p:nvPr/>
            </p:nvSpPr>
            <p:spPr>
              <a:xfrm>
                <a:off x="5944397" y="23813"/>
                <a:ext cx="99088" cy="119549"/>
              </a:xfrm>
              <a:prstGeom prst="rect">
                <a:avLst/>
              </a:prstGeom>
              <a:solidFill>
                <a:schemeClr val="tx1"/>
              </a:solidFill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3" name="Left Bracket 302"/>
              <p:cNvSpPr/>
              <p:nvPr/>
            </p:nvSpPr>
            <p:spPr>
              <a:xfrm>
                <a:off x="6012190" y="48848"/>
                <a:ext cx="221643" cy="63758"/>
              </a:xfrm>
              <a:prstGeom prst="leftBracket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304" name="Rectangle 303"/>
              <p:cNvSpPr/>
              <p:nvPr/>
            </p:nvSpPr>
            <p:spPr>
              <a:xfrm>
                <a:off x="6173865" y="30453"/>
                <a:ext cx="99088" cy="119549"/>
              </a:xfrm>
              <a:prstGeom prst="rect">
                <a:avLst/>
              </a:prstGeom>
              <a:solidFill>
                <a:schemeClr val="tx2"/>
              </a:solidFill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98" name="Group 197"/>
            <p:cNvGrpSpPr/>
            <p:nvPr/>
          </p:nvGrpSpPr>
          <p:grpSpPr>
            <a:xfrm>
              <a:off x="5944397" y="2049463"/>
              <a:ext cx="328556" cy="126189"/>
              <a:chOff x="5944397" y="23813"/>
              <a:chExt cx="328556" cy="126189"/>
            </a:xfrm>
          </p:grpSpPr>
          <p:sp>
            <p:nvSpPr>
              <p:cNvPr id="299" name="Rectangle 298"/>
              <p:cNvSpPr/>
              <p:nvPr/>
            </p:nvSpPr>
            <p:spPr>
              <a:xfrm>
                <a:off x="5944397" y="23813"/>
                <a:ext cx="99088" cy="119549"/>
              </a:xfrm>
              <a:prstGeom prst="rect">
                <a:avLst/>
              </a:prstGeom>
              <a:solidFill>
                <a:schemeClr val="tx1"/>
              </a:solidFill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0" name="Left Bracket 299"/>
              <p:cNvSpPr/>
              <p:nvPr/>
            </p:nvSpPr>
            <p:spPr>
              <a:xfrm>
                <a:off x="6012190" y="48848"/>
                <a:ext cx="221643" cy="63758"/>
              </a:xfrm>
              <a:prstGeom prst="leftBracket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301" name="Rectangle 300"/>
              <p:cNvSpPr/>
              <p:nvPr/>
            </p:nvSpPr>
            <p:spPr>
              <a:xfrm>
                <a:off x="6173865" y="30453"/>
                <a:ext cx="99088" cy="119549"/>
              </a:xfrm>
              <a:prstGeom prst="rect">
                <a:avLst/>
              </a:prstGeom>
              <a:solidFill>
                <a:schemeClr val="tx2"/>
              </a:solidFill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99" name="Group 198"/>
            <p:cNvGrpSpPr/>
            <p:nvPr/>
          </p:nvGrpSpPr>
          <p:grpSpPr>
            <a:xfrm>
              <a:off x="5944397" y="2233613"/>
              <a:ext cx="328556" cy="126189"/>
              <a:chOff x="5944397" y="23813"/>
              <a:chExt cx="328556" cy="126189"/>
            </a:xfrm>
          </p:grpSpPr>
          <p:sp>
            <p:nvSpPr>
              <p:cNvPr id="296" name="Rectangle 295"/>
              <p:cNvSpPr/>
              <p:nvPr/>
            </p:nvSpPr>
            <p:spPr>
              <a:xfrm>
                <a:off x="5944397" y="23813"/>
                <a:ext cx="99088" cy="119549"/>
              </a:xfrm>
              <a:prstGeom prst="rect">
                <a:avLst/>
              </a:prstGeom>
              <a:solidFill>
                <a:schemeClr val="tx1"/>
              </a:solidFill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7" name="Left Bracket 296"/>
              <p:cNvSpPr/>
              <p:nvPr/>
            </p:nvSpPr>
            <p:spPr>
              <a:xfrm>
                <a:off x="6012190" y="48848"/>
                <a:ext cx="221643" cy="63758"/>
              </a:xfrm>
              <a:prstGeom prst="leftBracket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298" name="Rectangle 297"/>
              <p:cNvSpPr/>
              <p:nvPr/>
            </p:nvSpPr>
            <p:spPr>
              <a:xfrm>
                <a:off x="6173865" y="30453"/>
                <a:ext cx="99088" cy="119549"/>
              </a:xfrm>
              <a:prstGeom prst="rect">
                <a:avLst/>
              </a:prstGeom>
              <a:solidFill>
                <a:schemeClr val="tx2"/>
              </a:solidFill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00" name="Group 199"/>
            <p:cNvGrpSpPr/>
            <p:nvPr/>
          </p:nvGrpSpPr>
          <p:grpSpPr>
            <a:xfrm>
              <a:off x="5944397" y="2417763"/>
              <a:ext cx="328556" cy="126189"/>
              <a:chOff x="5944397" y="23813"/>
              <a:chExt cx="328556" cy="126189"/>
            </a:xfrm>
          </p:grpSpPr>
          <p:sp>
            <p:nvSpPr>
              <p:cNvPr id="293" name="Rectangle 292"/>
              <p:cNvSpPr/>
              <p:nvPr/>
            </p:nvSpPr>
            <p:spPr>
              <a:xfrm>
                <a:off x="5944397" y="23813"/>
                <a:ext cx="99088" cy="119549"/>
              </a:xfrm>
              <a:prstGeom prst="rect">
                <a:avLst/>
              </a:prstGeom>
              <a:solidFill>
                <a:schemeClr val="tx1"/>
              </a:solidFill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4" name="Left Bracket 293"/>
              <p:cNvSpPr/>
              <p:nvPr/>
            </p:nvSpPr>
            <p:spPr>
              <a:xfrm>
                <a:off x="6012190" y="48848"/>
                <a:ext cx="221643" cy="63758"/>
              </a:xfrm>
              <a:prstGeom prst="leftBracket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295" name="Rectangle 294"/>
              <p:cNvSpPr/>
              <p:nvPr/>
            </p:nvSpPr>
            <p:spPr>
              <a:xfrm>
                <a:off x="6173865" y="30453"/>
                <a:ext cx="99088" cy="119549"/>
              </a:xfrm>
              <a:prstGeom prst="rect">
                <a:avLst/>
              </a:prstGeom>
              <a:solidFill>
                <a:schemeClr val="tx2"/>
              </a:solidFill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01" name="Group 200"/>
            <p:cNvGrpSpPr/>
            <p:nvPr/>
          </p:nvGrpSpPr>
          <p:grpSpPr>
            <a:xfrm>
              <a:off x="5944397" y="2601913"/>
              <a:ext cx="328556" cy="126189"/>
              <a:chOff x="5944397" y="23813"/>
              <a:chExt cx="328556" cy="126189"/>
            </a:xfrm>
          </p:grpSpPr>
          <p:sp>
            <p:nvSpPr>
              <p:cNvPr id="290" name="Rectangle 289"/>
              <p:cNvSpPr/>
              <p:nvPr/>
            </p:nvSpPr>
            <p:spPr>
              <a:xfrm>
                <a:off x="5944397" y="23813"/>
                <a:ext cx="99088" cy="119549"/>
              </a:xfrm>
              <a:prstGeom prst="rect">
                <a:avLst/>
              </a:prstGeom>
              <a:solidFill>
                <a:schemeClr val="tx1"/>
              </a:solidFill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1" name="Left Bracket 290"/>
              <p:cNvSpPr/>
              <p:nvPr/>
            </p:nvSpPr>
            <p:spPr>
              <a:xfrm>
                <a:off x="6012190" y="48848"/>
                <a:ext cx="221643" cy="63758"/>
              </a:xfrm>
              <a:prstGeom prst="leftBracket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292" name="Rectangle 291"/>
              <p:cNvSpPr/>
              <p:nvPr/>
            </p:nvSpPr>
            <p:spPr>
              <a:xfrm>
                <a:off x="6173865" y="30453"/>
                <a:ext cx="99088" cy="119549"/>
              </a:xfrm>
              <a:prstGeom prst="rect">
                <a:avLst/>
              </a:prstGeom>
              <a:solidFill>
                <a:schemeClr val="tx2"/>
              </a:solidFill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02" name="Group 201"/>
            <p:cNvGrpSpPr/>
            <p:nvPr/>
          </p:nvGrpSpPr>
          <p:grpSpPr>
            <a:xfrm>
              <a:off x="5944397" y="2786063"/>
              <a:ext cx="328556" cy="126189"/>
              <a:chOff x="5944397" y="23813"/>
              <a:chExt cx="328556" cy="126189"/>
            </a:xfrm>
          </p:grpSpPr>
          <p:sp>
            <p:nvSpPr>
              <p:cNvPr id="287" name="Rectangle 286"/>
              <p:cNvSpPr/>
              <p:nvPr/>
            </p:nvSpPr>
            <p:spPr>
              <a:xfrm>
                <a:off x="5944397" y="23813"/>
                <a:ext cx="99088" cy="119549"/>
              </a:xfrm>
              <a:prstGeom prst="rect">
                <a:avLst/>
              </a:prstGeom>
              <a:solidFill>
                <a:schemeClr val="tx1"/>
              </a:solidFill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8" name="Left Bracket 287"/>
              <p:cNvSpPr/>
              <p:nvPr/>
            </p:nvSpPr>
            <p:spPr>
              <a:xfrm>
                <a:off x="6012190" y="48848"/>
                <a:ext cx="221643" cy="63758"/>
              </a:xfrm>
              <a:prstGeom prst="leftBracket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289" name="Rectangle 288"/>
              <p:cNvSpPr/>
              <p:nvPr/>
            </p:nvSpPr>
            <p:spPr>
              <a:xfrm>
                <a:off x="6173865" y="30453"/>
                <a:ext cx="99088" cy="119549"/>
              </a:xfrm>
              <a:prstGeom prst="rect">
                <a:avLst/>
              </a:prstGeom>
              <a:solidFill>
                <a:schemeClr val="tx2"/>
              </a:solidFill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03" name="Group 202"/>
            <p:cNvGrpSpPr/>
            <p:nvPr/>
          </p:nvGrpSpPr>
          <p:grpSpPr>
            <a:xfrm>
              <a:off x="5944397" y="2970213"/>
              <a:ext cx="328556" cy="126189"/>
              <a:chOff x="5944397" y="23813"/>
              <a:chExt cx="328556" cy="126189"/>
            </a:xfrm>
          </p:grpSpPr>
          <p:sp>
            <p:nvSpPr>
              <p:cNvPr id="284" name="Rectangle 283"/>
              <p:cNvSpPr/>
              <p:nvPr/>
            </p:nvSpPr>
            <p:spPr>
              <a:xfrm>
                <a:off x="5944397" y="23813"/>
                <a:ext cx="99088" cy="119549"/>
              </a:xfrm>
              <a:prstGeom prst="rect">
                <a:avLst/>
              </a:prstGeom>
              <a:solidFill>
                <a:schemeClr val="tx1"/>
              </a:solidFill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5" name="Left Bracket 284"/>
              <p:cNvSpPr/>
              <p:nvPr/>
            </p:nvSpPr>
            <p:spPr>
              <a:xfrm>
                <a:off x="6012190" y="48848"/>
                <a:ext cx="221643" cy="63758"/>
              </a:xfrm>
              <a:prstGeom prst="leftBracket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286" name="Rectangle 285"/>
              <p:cNvSpPr/>
              <p:nvPr/>
            </p:nvSpPr>
            <p:spPr>
              <a:xfrm>
                <a:off x="6173865" y="30453"/>
                <a:ext cx="99088" cy="119549"/>
              </a:xfrm>
              <a:prstGeom prst="rect">
                <a:avLst/>
              </a:prstGeom>
              <a:solidFill>
                <a:schemeClr val="tx2"/>
              </a:solidFill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04" name="Group 203"/>
            <p:cNvGrpSpPr/>
            <p:nvPr/>
          </p:nvGrpSpPr>
          <p:grpSpPr>
            <a:xfrm>
              <a:off x="5944397" y="3154363"/>
              <a:ext cx="328556" cy="126189"/>
              <a:chOff x="5944397" y="23813"/>
              <a:chExt cx="328556" cy="126189"/>
            </a:xfrm>
          </p:grpSpPr>
          <p:sp>
            <p:nvSpPr>
              <p:cNvPr id="281" name="Rectangle 280"/>
              <p:cNvSpPr/>
              <p:nvPr/>
            </p:nvSpPr>
            <p:spPr>
              <a:xfrm>
                <a:off x="5944397" y="23813"/>
                <a:ext cx="99088" cy="119549"/>
              </a:xfrm>
              <a:prstGeom prst="rect">
                <a:avLst/>
              </a:prstGeom>
              <a:solidFill>
                <a:schemeClr val="tx1"/>
              </a:solidFill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2" name="Left Bracket 281"/>
              <p:cNvSpPr/>
              <p:nvPr/>
            </p:nvSpPr>
            <p:spPr>
              <a:xfrm>
                <a:off x="6012190" y="48848"/>
                <a:ext cx="221643" cy="63758"/>
              </a:xfrm>
              <a:prstGeom prst="leftBracket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283" name="Rectangle 282"/>
              <p:cNvSpPr/>
              <p:nvPr/>
            </p:nvSpPr>
            <p:spPr>
              <a:xfrm>
                <a:off x="6173865" y="30453"/>
                <a:ext cx="99088" cy="119549"/>
              </a:xfrm>
              <a:prstGeom prst="rect">
                <a:avLst/>
              </a:prstGeom>
              <a:solidFill>
                <a:schemeClr val="tx2"/>
              </a:solidFill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05" name="Group 204"/>
            <p:cNvGrpSpPr/>
            <p:nvPr/>
          </p:nvGrpSpPr>
          <p:grpSpPr>
            <a:xfrm>
              <a:off x="5944397" y="3338513"/>
              <a:ext cx="328556" cy="126189"/>
              <a:chOff x="5944397" y="23813"/>
              <a:chExt cx="328556" cy="126189"/>
            </a:xfrm>
          </p:grpSpPr>
          <p:sp>
            <p:nvSpPr>
              <p:cNvPr id="278" name="Rectangle 277"/>
              <p:cNvSpPr/>
              <p:nvPr/>
            </p:nvSpPr>
            <p:spPr>
              <a:xfrm>
                <a:off x="5944397" y="23813"/>
                <a:ext cx="99088" cy="119549"/>
              </a:xfrm>
              <a:prstGeom prst="rect">
                <a:avLst/>
              </a:prstGeom>
              <a:solidFill>
                <a:schemeClr val="tx1"/>
              </a:solidFill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9" name="Left Bracket 278"/>
              <p:cNvSpPr/>
              <p:nvPr/>
            </p:nvSpPr>
            <p:spPr>
              <a:xfrm>
                <a:off x="6012190" y="48848"/>
                <a:ext cx="221643" cy="63758"/>
              </a:xfrm>
              <a:prstGeom prst="leftBracket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280" name="Rectangle 279"/>
              <p:cNvSpPr/>
              <p:nvPr/>
            </p:nvSpPr>
            <p:spPr>
              <a:xfrm>
                <a:off x="6173865" y="30453"/>
                <a:ext cx="99088" cy="119549"/>
              </a:xfrm>
              <a:prstGeom prst="rect">
                <a:avLst/>
              </a:prstGeom>
              <a:solidFill>
                <a:schemeClr val="tx2"/>
              </a:solidFill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06" name="Group 205"/>
            <p:cNvGrpSpPr/>
            <p:nvPr/>
          </p:nvGrpSpPr>
          <p:grpSpPr>
            <a:xfrm>
              <a:off x="5944397" y="3522663"/>
              <a:ext cx="328556" cy="126189"/>
              <a:chOff x="5944397" y="23813"/>
              <a:chExt cx="328556" cy="126189"/>
            </a:xfrm>
          </p:grpSpPr>
          <p:sp>
            <p:nvSpPr>
              <p:cNvPr id="275" name="Rectangle 274"/>
              <p:cNvSpPr/>
              <p:nvPr/>
            </p:nvSpPr>
            <p:spPr>
              <a:xfrm>
                <a:off x="5944397" y="23813"/>
                <a:ext cx="99088" cy="119549"/>
              </a:xfrm>
              <a:prstGeom prst="rect">
                <a:avLst/>
              </a:prstGeom>
              <a:solidFill>
                <a:schemeClr val="tx1"/>
              </a:solidFill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6" name="Left Bracket 275"/>
              <p:cNvSpPr/>
              <p:nvPr/>
            </p:nvSpPr>
            <p:spPr>
              <a:xfrm>
                <a:off x="6012190" y="48848"/>
                <a:ext cx="221643" cy="63758"/>
              </a:xfrm>
              <a:prstGeom prst="leftBracket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277" name="Rectangle 276"/>
              <p:cNvSpPr/>
              <p:nvPr/>
            </p:nvSpPr>
            <p:spPr>
              <a:xfrm>
                <a:off x="6173865" y="30453"/>
                <a:ext cx="99088" cy="119549"/>
              </a:xfrm>
              <a:prstGeom prst="rect">
                <a:avLst/>
              </a:prstGeom>
              <a:solidFill>
                <a:schemeClr val="tx2"/>
              </a:solidFill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07" name="Group 206"/>
            <p:cNvGrpSpPr/>
            <p:nvPr/>
          </p:nvGrpSpPr>
          <p:grpSpPr>
            <a:xfrm>
              <a:off x="5944397" y="3706813"/>
              <a:ext cx="328556" cy="126189"/>
              <a:chOff x="5944397" y="23813"/>
              <a:chExt cx="328556" cy="126189"/>
            </a:xfrm>
          </p:grpSpPr>
          <p:sp>
            <p:nvSpPr>
              <p:cNvPr id="272" name="Rectangle 271"/>
              <p:cNvSpPr/>
              <p:nvPr/>
            </p:nvSpPr>
            <p:spPr>
              <a:xfrm>
                <a:off x="5944397" y="23813"/>
                <a:ext cx="99088" cy="119549"/>
              </a:xfrm>
              <a:prstGeom prst="rect">
                <a:avLst/>
              </a:prstGeom>
              <a:solidFill>
                <a:schemeClr val="tx1"/>
              </a:solidFill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3" name="Left Bracket 272"/>
              <p:cNvSpPr/>
              <p:nvPr/>
            </p:nvSpPr>
            <p:spPr>
              <a:xfrm>
                <a:off x="6012190" y="48848"/>
                <a:ext cx="221643" cy="63758"/>
              </a:xfrm>
              <a:prstGeom prst="leftBracket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274" name="Rectangle 273"/>
              <p:cNvSpPr/>
              <p:nvPr/>
            </p:nvSpPr>
            <p:spPr>
              <a:xfrm>
                <a:off x="6173865" y="30453"/>
                <a:ext cx="99088" cy="119549"/>
              </a:xfrm>
              <a:prstGeom prst="rect">
                <a:avLst/>
              </a:prstGeom>
              <a:solidFill>
                <a:schemeClr val="tx2"/>
              </a:solidFill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08" name="Group 207"/>
            <p:cNvGrpSpPr/>
            <p:nvPr/>
          </p:nvGrpSpPr>
          <p:grpSpPr>
            <a:xfrm>
              <a:off x="5944397" y="3890963"/>
              <a:ext cx="328556" cy="126189"/>
              <a:chOff x="5944397" y="23813"/>
              <a:chExt cx="328556" cy="126189"/>
            </a:xfrm>
          </p:grpSpPr>
          <p:sp>
            <p:nvSpPr>
              <p:cNvPr id="269" name="Rectangle 268"/>
              <p:cNvSpPr/>
              <p:nvPr/>
            </p:nvSpPr>
            <p:spPr>
              <a:xfrm>
                <a:off x="5944397" y="23813"/>
                <a:ext cx="99088" cy="119549"/>
              </a:xfrm>
              <a:prstGeom prst="rect">
                <a:avLst/>
              </a:prstGeom>
              <a:solidFill>
                <a:schemeClr val="tx1"/>
              </a:solidFill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0" name="Left Bracket 269"/>
              <p:cNvSpPr/>
              <p:nvPr/>
            </p:nvSpPr>
            <p:spPr>
              <a:xfrm>
                <a:off x="6012190" y="48848"/>
                <a:ext cx="221643" cy="63758"/>
              </a:xfrm>
              <a:prstGeom prst="leftBracket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271" name="Rectangle 270"/>
              <p:cNvSpPr/>
              <p:nvPr/>
            </p:nvSpPr>
            <p:spPr>
              <a:xfrm>
                <a:off x="6173865" y="30453"/>
                <a:ext cx="99088" cy="119549"/>
              </a:xfrm>
              <a:prstGeom prst="rect">
                <a:avLst/>
              </a:prstGeom>
              <a:solidFill>
                <a:schemeClr val="tx2"/>
              </a:solidFill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09" name="Group 208"/>
            <p:cNvGrpSpPr/>
            <p:nvPr/>
          </p:nvGrpSpPr>
          <p:grpSpPr>
            <a:xfrm>
              <a:off x="5944397" y="4075113"/>
              <a:ext cx="328556" cy="126189"/>
              <a:chOff x="5944397" y="23813"/>
              <a:chExt cx="328556" cy="126189"/>
            </a:xfrm>
          </p:grpSpPr>
          <p:sp>
            <p:nvSpPr>
              <p:cNvPr id="266" name="Rectangle 265"/>
              <p:cNvSpPr/>
              <p:nvPr/>
            </p:nvSpPr>
            <p:spPr>
              <a:xfrm>
                <a:off x="5944397" y="23813"/>
                <a:ext cx="99088" cy="119549"/>
              </a:xfrm>
              <a:prstGeom prst="rect">
                <a:avLst/>
              </a:prstGeom>
              <a:solidFill>
                <a:schemeClr val="tx1"/>
              </a:solidFill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7" name="Left Bracket 266"/>
              <p:cNvSpPr/>
              <p:nvPr/>
            </p:nvSpPr>
            <p:spPr>
              <a:xfrm>
                <a:off x="6012190" y="48848"/>
                <a:ext cx="221643" cy="63758"/>
              </a:xfrm>
              <a:prstGeom prst="leftBracket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268" name="Rectangle 267"/>
              <p:cNvSpPr/>
              <p:nvPr/>
            </p:nvSpPr>
            <p:spPr>
              <a:xfrm>
                <a:off x="6173865" y="30453"/>
                <a:ext cx="99088" cy="119549"/>
              </a:xfrm>
              <a:prstGeom prst="rect">
                <a:avLst/>
              </a:prstGeom>
              <a:solidFill>
                <a:schemeClr val="tx2"/>
              </a:solidFill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10" name="Group 209"/>
            <p:cNvGrpSpPr/>
            <p:nvPr/>
          </p:nvGrpSpPr>
          <p:grpSpPr>
            <a:xfrm>
              <a:off x="5944397" y="4259263"/>
              <a:ext cx="328556" cy="126189"/>
              <a:chOff x="5944397" y="23813"/>
              <a:chExt cx="328556" cy="126189"/>
            </a:xfrm>
          </p:grpSpPr>
          <p:sp>
            <p:nvSpPr>
              <p:cNvPr id="263" name="Rectangle 262"/>
              <p:cNvSpPr/>
              <p:nvPr/>
            </p:nvSpPr>
            <p:spPr>
              <a:xfrm>
                <a:off x="5944397" y="23813"/>
                <a:ext cx="99088" cy="119549"/>
              </a:xfrm>
              <a:prstGeom prst="rect">
                <a:avLst/>
              </a:prstGeom>
              <a:solidFill>
                <a:schemeClr val="tx1"/>
              </a:solidFill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4" name="Left Bracket 263"/>
              <p:cNvSpPr/>
              <p:nvPr/>
            </p:nvSpPr>
            <p:spPr>
              <a:xfrm>
                <a:off x="6012190" y="48848"/>
                <a:ext cx="221643" cy="63758"/>
              </a:xfrm>
              <a:prstGeom prst="leftBracket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265" name="Rectangle 264"/>
              <p:cNvSpPr/>
              <p:nvPr/>
            </p:nvSpPr>
            <p:spPr>
              <a:xfrm>
                <a:off x="6173865" y="30453"/>
                <a:ext cx="99088" cy="119549"/>
              </a:xfrm>
              <a:prstGeom prst="rect">
                <a:avLst/>
              </a:prstGeom>
              <a:solidFill>
                <a:schemeClr val="tx2"/>
              </a:solidFill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11" name="Group 210"/>
            <p:cNvGrpSpPr/>
            <p:nvPr/>
          </p:nvGrpSpPr>
          <p:grpSpPr>
            <a:xfrm>
              <a:off x="5944397" y="4443413"/>
              <a:ext cx="328556" cy="126189"/>
              <a:chOff x="5944397" y="23813"/>
              <a:chExt cx="328556" cy="126189"/>
            </a:xfrm>
          </p:grpSpPr>
          <p:sp>
            <p:nvSpPr>
              <p:cNvPr id="260" name="Rectangle 259"/>
              <p:cNvSpPr/>
              <p:nvPr/>
            </p:nvSpPr>
            <p:spPr>
              <a:xfrm>
                <a:off x="5944397" y="23813"/>
                <a:ext cx="99088" cy="119549"/>
              </a:xfrm>
              <a:prstGeom prst="rect">
                <a:avLst/>
              </a:prstGeom>
              <a:solidFill>
                <a:schemeClr val="tx1"/>
              </a:solidFill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1" name="Left Bracket 260"/>
              <p:cNvSpPr/>
              <p:nvPr/>
            </p:nvSpPr>
            <p:spPr>
              <a:xfrm>
                <a:off x="6012190" y="48848"/>
                <a:ext cx="221643" cy="63758"/>
              </a:xfrm>
              <a:prstGeom prst="leftBracket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262" name="Rectangle 261"/>
              <p:cNvSpPr/>
              <p:nvPr/>
            </p:nvSpPr>
            <p:spPr>
              <a:xfrm>
                <a:off x="6173865" y="30453"/>
                <a:ext cx="99088" cy="119549"/>
              </a:xfrm>
              <a:prstGeom prst="rect">
                <a:avLst/>
              </a:prstGeom>
              <a:solidFill>
                <a:schemeClr val="tx2"/>
              </a:solidFill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12" name="Group 211"/>
            <p:cNvGrpSpPr/>
            <p:nvPr/>
          </p:nvGrpSpPr>
          <p:grpSpPr>
            <a:xfrm>
              <a:off x="5944397" y="4627563"/>
              <a:ext cx="328556" cy="126189"/>
              <a:chOff x="5944397" y="23813"/>
              <a:chExt cx="328556" cy="126189"/>
            </a:xfrm>
          </p:grpSpPr>
          <p:sp>
            <p:nvSpPr>
              <p:cNvPr id="257" name="Rectangle 256"/>
              <p:cNvSpPr/>
              <p:nvPr/>
            </p:nvSpPr>
            <p:spPr>
              <a:xfrm>
                <a:off x="5944397" y="23813"/>
                <a:ext cx="99088" cy="119549"/>
              </a:xfrm>
              <a:prstGeom prst="rect">
                <a:avLst/>
              </a:prstGeom>
              <a:solidFill>
                <a:schemeClr val="tx1"/>
              </a:solidFill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8" name="Left Bracket 257"/>
              <p:cNvSpPr/>
              <p:nvPr/>
            </p:nvSpPr>
            <p:spPr>
              <a:xfrm>
                <a:off x="6012190" y="48848"/>
                <a:ext cx="221643" cy="63758"/>
              </a:xfrm>
              <a:prstGeom prst="leftBracket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259" name="Rectangle 258"/>
              <p:cNvSpPr/>
              <p:nvPr/>
            </p:nvSpPr>
            <p:spPr>
              <a:xfrm>
                <a:off x="6173865" y="30453"/>
                <a:ext cx="99088" cy="119549"/>
              </a:xfrm>
              <a:prstGeom prst="rect">
                <a:avLst/>
              </a:prstGeom>
              <a:solidFill>
                <a:schemeClr val="tx2"/>
              </a:solidFill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13" name="Group 212"/>
            <p:cNvGrpSpPr/>
            <p:nvPr/>
          </p:nvGrpSpPr>
          <p:grpSpPr>
            <a:xfrm>
              <a:off x="5944397" y="4811713"/>
              <a:ext cx="328556" cy="126189"/>
              <a:chOff x="5944397" y="23813"/>
              <a:chExt cx="328556" cy="126189"/>
            </a:xfrm>
          </p:grpSpPr>
          <p:sp>
            <p:nvSpPr>
              <p:cNvPr id="254" name="Rectangle 253"/>
              <p:cNvSpPr/>
              <p:nvPr/>
            </p:nvSpPr>
            <p:spPr>
              <a:xfrm>
                <a:off x="5944397" y="23813"/>
                <a:ext cx="99088" cy="119549"/>
              </a:xfrm>
              <a:prstGeom prst="rect">
                <a:avLst/>
              </a:prstGeom>
              <a:solidFill>
                <a:schemeClr val="tx1"/>
              </a:solidFill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5" name="Left Bracket 254"/>
              <p:cNvSpPr/>
              <p:nvPr/>
            </p:nvSpPr>
            <p:spPr>
              <a:xfrm>
                <a:off x="6012190" y="48848"/>
                <a:ext cx="221643" cy="63758"/>
              </a:xfrm>
              <a:prstGeom prst="leftBracket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256" name="Rectangle 255"/>
              <p:cNvSpPr/>
              <p:nvPr/>
            </p:nvSpPr>
            <p:spPr>
              <a:xfrm>
                <a:off x="6173865" y="30453"/>
                <a:ext cx="99088" cy="119549"/>
              </a:xfrm>
              <a:prstGeom prst="rect">
                <a:avLst/>
              </a:prstGeom>
              <a:solidFill>
                <a:schemeClr val="tx2"/>
              </a:solidFill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14" name="Group 213"/>
            <p:cNvGrpSpPr/>
            <p:nvPr/>
          </p:nvGrpSpPr>
          <p:grpSpPr>
            <a:xfrm>
              <a:off x="5944397" y="4995863"/>
              <a:ext cx="328556" cy="126189"/>
              <a:chOff x="5944397" y="23813"/>
              <a:chExt cx="328556" cy="126189"/>
            </a:xfrm>
          </p:grpSpPr>
          <p:sp>
            <p:nvSpPr>
              <p:cNvPr id="251" name="Rectangle 250"/>
              <p:cNvSpPr/>
              <p:nvPr/>
            </p:nvSpPr>
            <p:spPr>
              <a:xfrm>
                <a:off x="5944397" y="23813"/>
                <a:ext cx="99088" cy="119549"/>
              </a:xfrm>
              <a:prstGeom prst="rect">
                <a:avLst/>
              </a:prstGeom>
              <a:solidFill>
                <a:schemeClr val="tx1"/>
              </a:solidFill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2" name="Left Bracket 251"/>
              <p:cNvSpPr/>
              <p:nvPr/>
            </p:nvSpPr>
            <p:spPr>
              <a:xfrm>
                <a:off x="6012190" y="48848"/>
                <a:ext cx="221643" cy="63758"/>
              </a:xfrm>
              <a:prstGeom prst="leftBracket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253" name="Rectangle 252"/>
              <p:cNvSpPr/>
              <p:nvPr/>
            </p:nvSpPr>
            <p:spPr>
              <a:xfrm>
                <a:off x="6173865" y="30453"/>
                <a:ext cx="99088" cy="119549"/>
              </a:xfrm>
              <a:prstGeom prst="rect">
                <a:avLst/>
              </a:prstGeom>
              <a:solidFill>
                <a:schemeClr val="tx2"/>
              </a:solidFill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15" name="Group 214"/>
            <p:cNvGrpSpPr/>
            <p:nvPr/>
          </p:nvGrpSpPr>
          <p:grpSpPr>
            <a:xfrm>
              <a:off x="5944397" y="5180013"/>
              <a:ext cx="328556" cy="126189"/>
              <a:chOff x="5944397" y="23813"/>
              <a:chExt cx="328556" cy="126189"/>
            </a:xfrm>
          </p:grpSpPr>
          <p:sp>
            <p:nvSpPr>
              <p:cNvPr id="248" name="Rectangle 247"/>
              <p:cNvSpPr/>
              <p:nvPr/>
            </p:nvSpPr>
            <p:spPr>
              <a:xfrm>
                <a:off x="5944397" y="23813"/>
                <a:ext cx="99088" cy="119549"/>
              </a:xfrm>
              <a:prstGeom prst="rect">
                <a:avLst/>
              </a:prstGeom>
              <a:solidFill>
                <a:schemeClr val="tx1"/>
              </a:solidFill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9" name="Left Bracket 248"/>
              <p:cNvSpPr/>
              <p:nvPr/>
            </p:nvSpPr>
            <p:spPr>
              <a:xfrm>
                <a:off x="6012190" y="48848"/>
                <a:ext cx="221643" cy="63758"/>
              </a:xfrm>
              <a:prstGeom prst="leftBracket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250" name="Rectangle 249"/>
              <p:cNvSpPr/>
              <p:nvPr/>
            </p:nvSpPr>
            <p:spPr>
              <a:xfrm>
                <a:off x="6173865" y="30453"/>
                <a:ext cx="99088" cy="119549"/>
              </a:xfrm>
              <a:prstGeom prst="rect">
                <a:avLst/>
              </a:prstGeom>
              <a:solidFill>
                <a:schemeClr val="tx2"/>
              </a:solidFill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16" name="Group 215"/>
            <p:cNvGrpSpPr/>
            <p:nvPr/>
          </p:nvGrpSpPr>
          <p:grpSpPr>
            <a:xfrm>
              <a:off x="5944397" y="5364163"/>
              <a:ext cx="328556" cy="126189"/>
              <a:chOff x="5944397" y="23813"/>
              <a:chExt cx="328556" cy="126189"/>
            </a:xfrm>
          </p:grpSpPr>
          <p:sp>
            <p:nvSpPr>
              <p:cNvPr id="245" name="Rectangle 244"/>
              <p:cNvSpPr/>
              <p:nvPr/>
            </p:nvSpPr>
            <p:spPr>
              <a:xfrm>
                <a:off x="5944397" y="23813"/>
                <a:ext cx="99088" cy="119549"/>
              </a:xfrm>
              <a:prstGeom prst="rect">
                <a:avLst/>
              </a:prstGeom>
              <a:solidFill>
                <a:schemeClr val="tx1"/>
              </a:solidFill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6" name="Left Bracket 245"/>
              <p:cNvSpPr/>
              <p:nvPr/>
            </p:nvSpPr>
            <p:spPr>
              <a:xfrm>
                <a:off x="6012190" y="48848"/>
                <a:ext cx="221643" cy="63758"/>
              </a:xfrm>
              <a:prstGeom prst="leftBracket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247" name="Rectangle 246"/>
              <p:cNvSpPr/>
              <p:nvPr/>
            </p:nvSpPr>
            <p:spPr>
              <a:xfrm>
                <a:off x="6173865" y="30453"/>
                <a:ext cx="99088" cy="119549"/>
              </a:xfrm>
              <a:prstGeom prst="rect">
                <a:avLst/>
              </a:prstGeom>
              <a:solidFill>
                <a:schemeClr val="tx2"/>
              </a:solidFill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17" name="Group 216"/>
            <p:cNvGrpSpPr/>
            <p:nvPr/>
          </p:nvGrpSpPr>
          <p:grpSpPr>
            <a:xfrm>
              <a:off x="5944397" y="5548313"/>
              <a:ext cx="328556" cy="126189"/>
              <a:chOff x="5944397" y="23813"/>
              <a:chExt cx="328556" cy="126189"/>
            </a:xfrm>
          </p:grpSpPr>
          <p:sp>
            <p:nvSpPr>
              <p:cNvPr id="242" name="Rectangle 241"/>
              <p:cNvSpPr/>
              <p:nvPr/>
            </p:nvSpPr>
            <p:spPr>
              <a:xfrm>
                <a:off x="5944397" y="23813"/>
                <a:ext cx="99088" cy="119549"/>
              </a:xfrm>
              <a:prstGeom prst="rect">
                <a:avLst/>
              </a:prstGeom>
              <a:solidFill>
                <a:schemeClr val="tx1"/>
              </a:solidFill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3" name="Left Bracket 242"/>
              <p:cNvSpPr/>
              <p:nvPr/>
            </p:nvSpPr>
            <p:spPr>
              <a:xfrm>
                <a:off x="6012190" y="48848"/>
                <a:ext cx="221643" cy="63758"/>
              </a:xfrm>
              <a:prstGeom prst="leftBracket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244" name="Rectangle 243"/>
              <p:cNvSpPr/>
              <p:nvPr/>
            </p:nvSpPr>
            <p:spPr>
              <a:xfrm>
                <a:off x="6173865" y="30453"/>
                <a:ext cx="99088" cy="119549"/>
              </a:xfrm>
              <a:prstGeom prst="rect">
                <a:avLst/>
              </a:prstGeom>
              <a:solidFill>
                <a:schemeClr val="tx2"/>
              </a:solidFill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18" name="Group 217"/>
            <p:cNvGrpSpPr/>
            <p:nvPr/>
          </p:nvGrpSpPr>
          <p:grpSpPr>
            <a:xfrm>
              <a:off x="5944397" y="5751513"/>
              <a:ext cx="328556" cy="126189"/>
              <a:chOff x="5944397" y="23813"/>
              <a:chExt cx="328556" cy="126189"/>
            </a:xfrm>
          </p:grpSpPr>
          <p:sp>
            <p:nvSpPr>
              <p:cNvPr id="239" name="Rectangle 238"/>
              <p:cNvSpPr/>
              <p:nvPr/>
            </p:nvSpPr>
            <p:spPr>
              <a:xfrm>
                <a:off x="5944397" y="23813"/>
                <a:ext cx="99088" cy="119549"/>
              </a:xfrm>
              <a:prstGeom prst="rect">
                <a:avLst/>
              </a:prstGeom>
              <a:solidFill>
                <a:schemeClr val="tx1"/>
              </a:solidFill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0" name="Left Bracket 239"/>
              <p:cNvSpPr/>
              <p:nvPr/>
            </p:nvSpPr>
            <p:spPr>
              <a:xfrm>
                <a:off x="6012190" y="48848"/>
                <a:ext cx="221643" cy="63758"/>
              </a:xfrm>
              <a:prstGeom prst="leftBracket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241" name="Rectangle 240"/>
              <p:cNvSpPr/>
              <p:nvPr/>
            </p:nvSpPr>
            <p:spPr>
              <a:xfrm>
                <a:off x="6173865" y="30453"/>
                <a:ext cx="99088" cy="119549"/>
              </a:xfrm>
              <a:prstGeom prst="rect">
                <a:avLst/>
              </a:prstGeom>
              <a:solidFill>
                <a:schemeClr val="tx2"/>
              </a:solidFill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19" name="Group 218"/>
            <p:cNvGrpSpPr/>
            <p:nvPr/>
          </p:nvGrpSpPr>
          <p:grpSpPr>
            <a:xfrm>
              <a:off x="5944397" y="5935663"/>
              <a:ext cx="328556" cy="126189"/>
              <a:chOff x="5944397" y="23813"/>
              <a:chExt cx="328556" cy="126189"/>
            </a:xfrm>
          </p:grpSpPr>
          <p:sp>
            <p:nvSpPr>
              <p:cNvPr id="236" name="Rectangle 235"/>
              <p:cNvSpPr/>
              <p:nvPr/>
            </p:nvSpPr>
            <p:spPr>
              <a:xfrm>
                <a:off x="5944397" y="23813"/>
                <a:ext cx="99088" cy="119549"/>
              </a:xfrm>
              <a:prstGeom prst="rect">
                <a:avLst/>
              </a:prstGeom>
              <a:solidFill>
                <a:schemeClr val="tx1"/>
              </a:solidFill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7" name="Left Bracket 236"/>
              <p:cNvSpPr/>
              <p:nvPr/>
            </p:nvSpPr>
            <p:spPr>
              <a:xfrm>
                <a:off x="6012190" y="48848"/>
                <a:ext cx="221643" cy="63758"/>
              </a:xfrm>
              <a:prstGeom prst="leftBracket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238" name="Rectangle 237"/>
              <p:cNvSpPr/>
              <p:nvPr/>
            </p:nvSpPr>
            <p:spPr>
              <a:xfrm>
                <a:off x="6173865" y="30453"/>
                <a:ext cx="99088" cy="119549"/>
              </a:xfrm>
              <a:prstGeom prst="rect">
                <a:avLst/>
              </a:prstGeom>
              <a:solidFill>
                <a:schemeClr val="tx2"/>
              </a:solidFill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20" name="Group 219"/>
            <p:cNvGrpSpPr/>
            <p:nvPr/>
          </p:nvGrpSpPr>
          <p:grpSpPr>
            <a:xfrm>
              <a:off x="5944397" y="6119813"/>
              <a:ext cx="328556" cy="126189"/>
              <a:chOff x="5944397" y="23813"/>
              <a:chExt cx="328556" cy="126189"/>
            </a:xfrm>
          </p:grpSpPr>
          <p:sp>
            <p:nvSpPr>
              <p:cNvPr id="233" name="Rectangle 232"/>
              <p:cNvSpPr/>
              <p:nvPr/>
            </p:nvSpPr>
            <p:spPr>
              <a:xfrm>
                <a:off x="5944397" y="23813"/>
                <a:ext cx="99088" cy="119549"/>
              </a:xfrm>
              <a:prstGeom prst="rect">
                <a:avLst/>
              </a:prstGeom>
              <a:solidFill>
                <a:schemeClr val="tx1"/>
              </a:solidFill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4" name="Left Bracket 233"/>
              <p:cNvSpPr/>
              <p:nvPr/>
            </p:nvSpPr>
            <p:spPr>
              <a:xfrm>
                <a:off x="6012190" y="48848"/>
                <a:ext cx="221643" cy="63758"/>
              </a:xfrm>
              <a:prstGeom prst="leftBracket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235" name="Rectangle 234"/>
              <p:cNvSpPr/>
              <p:nvPr/>
            </p:nvSpPr>
            <p:spPr>
              <a:xfrm>
                <a:off x="6173865" y="30453"/>
                <a:ext cx="99088" cy="119549"/>
              </a:xfrm>
              <a:prstGeom prst="rect">
                <a:avLst/>
              </a:prstGeom>
              <a:solidFill>
                <a:schemeClr val="tx2"/>
              </a:solidFill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21" name="Group 220"/>
            <p:cNvGrpSpPr/>
            <p:nvPr/>
          </p:nvGrpSpPr>
          <p:grpSpPr>
            <a:xfrm>
              <a:off x="5944397" y="6303963"/>
              <a:ext cx="328556" cy="126189"/>
              <a:chOff x="5944397" y="23813"/>
              <a:chExt cx="328556" cy="126189"/>
            </a:xfrm>
          </p:grpSpPr>
          <p:sp>
            <p:nvSpPr>
              <p:cNvPr id="230" name="Rectangle 229"/>
              <p:cNvSpPr/>
              <p:nvPr/>
            </p:nvSpPr>
            <p:spPr>
              <a:xfrm>
                <a:off x="5944397" y="23813"/>
                <a:ext cx="99088" cy="119549"/>
              </a:xfrm>
              <a:prstGeom prst="rect">
                <a:avLst/>
              </a:prstGeom>
              <a:solidFill>
                <a:schemeClr val="tx1"/>
              </a:solidFill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1" name="Left Bracket 230"/>
              <p:cNvSpPr/>
              <p:nvPr/>
            </p:nvSpPr>
            <p:spPr>
              <a:xfrm>
                <a:off x="6012190" y="48848"/>
                <a:ext cx="221643" cy="63758"/>
              </a:xfrm>
              <a:prstGeom prst="leftBracket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232" name="Rectangle 231"/>
              <p:cNvSpPr/>
              <p:nvPr/>
            </p:nvSpPr>
            <p:spPr>
              <a:xfrm>
                <a:off x="6173865" y="30453"/>
                <a:ext cx="99088" cy="119549"/>
              </a:xfrm>
              <a:prstGeom prst="rect">
                <a:avLst/>
              </a:prstGeom>
              <a:solidFill>
                <a:schemeClr val="tx2"/>
              </a:solidFill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22" name="Group 221"/>
            <p:cNvGrpSpPr/>
            <p:nvPr/>
          </p:nvGrpSpPr>
          <p:grpSpPr>
            <a:xfrm>
              <a:off x="5944397" y="6488113"/>
              <a:ext cx="328556" cy="126189"/>
              <a:chOff x="5944397" y="23813"/>
              <a:chExt cx="328556" cy="126189"/>
            </a:xfrm>
          </p:grpSpPr>
          <p:sp>
            <p:nvSpPr>
              <p:cNvPr id="227" name="Rectangle 226"/>
              <p:cNvSpPr/>
              <p:nvPr/>
            </p:nvSpPr>
            <p:spPr>
              <a:xfrm>
                <a:off x="5944397" y="23813"/>
                <a:ext cx="99088" cy="119549"/>
              </a:xfrm>
              <a:prstGeom prst="rect">
                <a:avLst/>
              </a:prstGeom>
              <a:solidFill>
                <a:schemeClr val="tx1"/>
              </a:solidFill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8" name="Left Bracket 227"/>
              <p:cNvSpPr/>
              <p:nvPr/>
            </p:nvSpPr>
            <p:spPr>
              <a:xfrm>
                <a:off x="6012190" y="48848"/>
                <a:ext cx="221643" cy="63758"/>
              </a:xfrm>
              <a:prstGeom prst="leftBracket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229" name="Rectangle 228"/>
              <p:cNvSpPr/>
              <p:nvPr/>
            </p:nvSpPr>
            <p:spPr>
              <a:xfrm>
                <a:off x="6173865" y="30453"/>
                <a:ext cx="99088" cy="119549"/>
              </a:xfrm>
              <a:prstGeom prst="rect">
                <a:avLst/>
              </a:prstGeom>
              <a:solidFill>
                <a:schemeClr val="tx2"/>
              </a:solidFill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23" name="Group 222"/>
            <p:cNvGrpSpPr/>
            <p:nvPr/>
          </p:nvGrpSpPr>
          <p:grpSpPr>
            <a:xfrm>
              <a:off x="5944397" y="6672263"/>
              <a:ext cx="328556" cy="126189"/>
              <a:chOff x="5944397" y="23813"/>
              <a:chExt cx="328556" cy="126189"/>
            </a:xfrm>
          </p:grpSpPr>
          <p:sp>
            <p:nvSpPr>
              <p:cNvPr id="224" name="Rectangle 223"/>
              <p:cNvSpPr/>
              <p:nvPr/>
            </p:nvSpPr>
            <p:spPr>
              <a:xfrm>
                <a:off x="5944397" y="23813"/>
                <a:ext cx="99088" cy="119549"/>
              </a:xfrm>
              <a:prstGeom prst="rect">
                <a:avLst/>
              </a:prstGeom>
              <a:solidFill>
                <a:schemeClr val="tx1"/>
              </a:solidFill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5" name="Left Bracket 224"/>
              <p:cNvSpPr/>
              <p:nvPr/>
            </p:nvSpPr>
            <p:spPr>
              <a:xfrm>
                <a:off x="6012190" y="48848"/>
                <a:ext cx="221643" cy="63758"/>
              </a:xfrm>
              <a:prstGeom prst="leftBracket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226" name="Rectangle 225"/>
              <p:cNvSpPr/>
              <p:nvPr/>
            </p:nvSpPr>
            <p:spPr>
              <a:xfrm>
                <a:off x="6173865" y="30453"/>
                <a:ext cx="99088" cy="119549"/>
              </a:xfrm>
              <a:prstGeom prst="rect">
                <a:avLst/>
              </a:prstGeom>
              <a:solidFill>
                <a:schemeClr val="tx2"/>
              </a:solidFill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35559776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4507" y="0"/>
            <a:ext cx="6117493" cy="6858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6095999" cy="6858000"/>
          </a:xfrm>
          <a:prstGeom prst="rect">
            <a:avLst/>
          </a:prstGeom>
        </p:spPr>
      </p:pic>
      <p:grpSp>
        <p:nvGrpSpPr>
          <p:cNvPr id="185" name="Group 184"/>
          <p:cNvGrpSpPr/>
          <p:nvPr/>
        </p:nvGrpSpPr>
        <p:grpSpPr>
          <a:xfrm>
            <a:off x="5944397" y="0"/>
            <a:ext cx="328556" cy="6858000"/>
            <a:chOff x="5944397" y="0"/>
            <a:chExt cx="328556" cy="6858000"/>
          </a:xfrm>
        </p:grpSpPr>
        <p:cxnSp>
          <p:nvCxnSpPr>
            <p:cNvPr id="186" name="Straight Connector 185"/>
            <p:cNvCxnSpPr/>
            <p:nvPr/>
          </p:nvCxnSpPr>
          <p:spPr>
            <a:xfrm>
              <a:off x="6096000" y="0"/>
              <a:ext cx="0" cy="6858000"/>
            </a:xfrm>
            <a:prstGeom prst="line">
              <a:avLst/>
            </a:prstGeom>
            <a:ln/>
            <a:scene3d>
              <a:camera prst="orthographicFront"/>
              <a:lightRig rig="threePt" dir="t"/>
            </a:scene3d>
            <a:sp3d>
              <a:bevelT prst="slope"/>
            </a:sp3d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grpSp>
          <p:nvGrpSpPr>
            <p:cNvPr id="187" name="Group 186"/>
            <p:cNvGrpSpPr/>
            <p:nvPr/>
          </p:nvGrpSpPr>
          <p:grpSpPr>
            <a:xfrm>
              <a:off x="5944397" y="23813"/>
              <a:ext cx="328556" cy="126189"/>
              <a:chOff x="5944397" y="23813"/>
              <a:chExt cx="328556" cy="126189"/>
            </a:xfrm>
          </p:grpSpPr>
          <p:sp>
            <p:nvSpPr>
              <p:cNvPr id="332" name="Rectangle 331"/>
              <p:cNvSpPr/>
              <p:nvPr/>
            </p:nvSpPr>
            <p:spPr>
              <a:xfrm>
                <a:off x="5944397" y="23813"/>
                <a:ext cx="99088" cy="119549"/>
              </a:xfrm>
              <a:prstGeom prst="rect">
                <a:avLst/>
              </a:prstGeom>
              <a:solidFill>
                <a:schemeClr val="tx1"/>
              </a:solidFill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3" name="Left Bracket 332"/>
              <p:cNvSpPr/>
              <p:nvPr/>
            </p:nvSpPr>
            <p:spPr>
              <a:xfrm>
                <a:off x="6012190" y="48848"/>
                <a:ext cx="221643" cy="63758"/>
              </a:xfrm>
              <a:prstGeom prst="leftBracket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334" name="Rectangle 333"/>
              <p:cNvSpPr/>
              <p:nvPr/>
            </p:nvSpPr>
            <p:spPr>
              <a:xfrm>
                <a:off x="6173865" y="30453"/>
                <a:ext cx="99088" cy="119549"/>
              </a:xfrm>
              <a:prstGeom prst="rect">
                <a:avLst/>
              </a:prstGeom>
              <a:solidFill>
                <a:schemeClr val="tx2"/>
              </a:solidFill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88" name="Group 187"/>
            <p:cNvGrpSpPr/>
            <p:nvPr/>
          </p:nvGrpSpPr>
          <p:grpSpPr>
            <a:xfrm>
              <a:off x="5944397" y="207963"/>
              <a:ext cx="328556" cy="126189"/>
              <a:chOff x="5944397" y="23813"/>
              <a:chExt cx="328556" cy="126189"/>
            </a:xfrm>
          </p:grpSpPr>
          <p:sp>
            <p:nvSpPr>
              <p:cNvPr id="329" name="Rectangle 328"/>
              <p:cNvSpPr/>
              <p:nvPr/>
            </p:nvSpPr>
            <p:spPr>
              <a:xfrm>
                <a:off x="5944397" y="23813"/>
                <a:ext cx="99088" cy="119549"/>
              </a:xfrm>
              <a:prstGeom prst="rect">
                <a:avLst/>
              </a:prstGeom>
              <a:solidFill>
                <a:schemeClr val="tx1"/>
              </a:solidFill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0" name="Left Bracket 329"/>
              <p:cNvSpPr/>
              <p:nvPr/>
            </p:nvSpPr>
            <p:spPr>
              <a:xfrm>
                <a:off x="6012190" y="48848"/>
                <a:ext cx="221643" cy="63758"/>
              </a:xfrm>
              <a:prstGeom prst="leftBracket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331" name="Rectangle 330"/>
              <p:cNvSpPr/>
              <p:nvPr/>
            </p:nvSpPr>
            <p:spPr>
              <a:xfrm>
                <a:off x="6173865" y="30453"/>
                <a:ext cx="99088" cy="119549"/>
              </a:xfrm>
              <a:prstGeom prst="rect">
                <a:avLst/>
              </a:prstGeom>
              <a:solidFill>
                <a:schemeClr val="tx2"/>
              </a:solidFill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89" name="Group 188"/>
            <p:cNvGrpSpPr/>
            <p:nvPr/>
          </p:nvGrpSpPr>
          <p:grpSpPr>
            <a:xfrm>
              <a:off x="5944397" y="392113"/>
              <a:ext cx="328556" cy="126189"/>
              <a:chOff x="5944397" y="23813"/>
              <a:chExt cx="328556" cy="126189"/>
            </a:xfrm>
          </p:grpSpPr>
          <p:sp>
            <p:nvSpPr>
              <p:cNvPr id="326" name="Rectangle 325"/>
              <p:cNvSpPr/>
              <p:nvPr/>
            </p:nvSpPr>
            <p:spPr>
              <a:xfrm>
                <a:off x="5944397" y="23813"/>
                <a:ext cx="99088" cy="119549"/>
              </a:xfrm>
              <a:prstGeom prst="rect">
                <a:avLst/>
              </a:prstGeom>
              <a:solidFill>
                <a:schemeClr val="tx1"/>
              </a:solidFill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7" name="Left Bracket 326"/>
              <p:cNvSpPr/>
              <p:nvPr/>
            </p:nvSpPr>
            <p:spPr>
              <a:xfrm>
                <a:off x="6012190" y="48848"/>
                <a:ext cx="221643" cy="63758"/>
              </a:xfrm>
              <a:prstGeom prst="leftBracket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328" name="Rectangle 327"/>
              <p:cNvSpPr/>
              <p:nvPr/>
            </p:nvSpPr>
            <p:spPr>
              <a:xfrm>
                <a:off x="6173865" y="30453"/>
                <a:ext cx="99088" cy="119549"/>
              </a:xfrm>
              <a:prstGeom prst="rect">
                <a:avLst/>
              </a:prstGeom>
              <a:solidFill>
                <a:schemeClr val="tx2"/>
              </a:solidFill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90" name="Group 189"/>
            <p:cNvGrpSpPr/>
            <p:nvPr/>
          </p:nvGrpSpPr>
          <p:grpSpPr>
            <a:xfrm>
              <a:off x="5944397" y="576263"/>
              <a:ext cx="328556" cy="126189"/>
              <a:chOff x="5944397" y="23813"/>
              <a:chExt cx="328556" cy="126189"/>
            </a:xfrm>
          </p:grpSpPr>
          <p:sp>
            <p:nvSpPr>
              <p:cNvPr id="323" name="Rectangle 322"/>
              <p:cNvSpPr/>
              <p:nvPr/>
            </p:nvSpPr>
            <p:spPr>
              <a:xfrm>
                <a:off x="5944397" y="23813"/>
                <a:ext cx="99088" cy="119549"/>
              </a:xfrm>
              <a:prstGeom prst="rect">
                <a:avLst/>
              </a:prstGeom>
              <a:solidFill>
                <a:schemeClr val="tx1"/>
              </a:solidFill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4" name="Left Bracket 323"/>
              <p:cNvSpPr/>
              <p:nvPr/>
            </p:nvSpPr>
            <p:spPr>
              <a:xfrm>
                <a:off x="6012190" y="48848"/>
                <a:ext cx="221643" cy="63758"/>
              </a:xfrm>
              <a:prstGeom prst="leftBracket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325" name="Rectangle 324"/>
              <p:cNvSpPr/>
              <p:nvPr/>
            </p:nvSpPr>
            <p:spPr>
              <a:xfrm>
                <a:off x="6173865" y="30453"/>
                <a:ext cx="99088" cy="119549"/>
              </a:xfrm>
              <a:prstGeom prst="rect">
                <a:avLst/>
              </a:prstGeom>
              <a:solidFill>
                <a:schemeClr val="tx2"/>
              </a:solidFill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91" name="Group 190"/>
            <p:cNvGrpSpPr/>
            <p:nvPr/>
          </p:nvGrpSpPr>
          <p:grpSpPr>
            <a:xfrm>
              <a:off x="5944397" y="760413"/>
              <a:ext cx="328556" cy="126189"/>
              <a:chOff x="5944397" y="23813"/>
              <a:chExt cx="328556" cy="126189"/>
            </a:xfrm>
          </p:grpSpPr>
          <p:sp>
            <p:nvSpPr>
              <p:cNvPr id="320" name="Rectangle 319"/>
              <p:cNvSpPr/>
              <p:nvPr/>
            </p:nvSpPr>
            <p:spPr>
              <a:xfrm>
                <a:off x="5944397" y="23813"/>
                <a:ext cx="99088" cy="119549"/>
              </a:xfrm>
              <a:prstGeom prst="rect">
                <a:avLst/>
              </a:prstGeom>
              <a:solidFill>
                <a:schemeClr val="tx1"/>
              </a:solidFill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1" name="Left Bracket 320"/>
              <p:cNvSpPr/>
              <p:nvPr/>
            </p:nvSpPr>
            <p:spPr>
              <a:xfrm>
                <a:off x="6012190" y="48848"/>
                <a:ext cx="221643" cy="63758"/>
              </a:xfrm>
              <a:prstGeom prst="leftBracket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322" name="Rectangle 321"/>
              <p:cNvSpPr/>
              <p:nvPr/>
            </p:nvSpPr>
            <p:spPr>
              <a:xfrm>
                <a:off x="6173865" y="30453"/>
                <a:ext cx="99088" cy="119549"/>
              </a:xfrm>
              <a:prstGeom prst="rect">
                <a:avLst/>
              </a:prstGeom>
              <a:solidFill>
                <a:schemeClr val="tx2"/>
              </a:solidFill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92" name="Group 191"/>
            <p:cNvGrpSpPr/>
            <p:nvPr/>
          </p:nvGrpSpPr>
          <p:grpSpPr>
            <a:xfrm>
              <a:off x="5944397" y="944563"/>
              <a:ext cx="328556" cy="126189"/>
              <a:chOff x="5944397" y="23813"/>
              <a:chExt cx="328556" cy="126189"/>
            </a:xfrm>
          </p:grpSpPr>
          <p:sp>
            <p:nvSpPr>
              <p:cNvPr id="317" name="Rectangle 316"/>
              <p:cNvSpPr/>
              <p:nvPr/>
            </p:nvSpPr>
            <p:spPr>
              <a:xfrm>
                <a:off x="5944397" y="23813"/>
                <a:ext cx="99088" cy="119549"/>
              </a:xfrm>
              <a:prstGeom prst="rect">
                <a:avLst/>
              </a:prstGeom>
              <a:solidFill>
                <a:schemeClr val="tx1"/>
              </a:solidFill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8" name="Left Bracket 317"/>
              <p:cNvSpPr/>
              <p:nvPr/>
            </p:nvSpPr>
            <p:spPr>
              <a:xfrm>
                <a:off x="6012190" y="48848"/>
                <a:ext cx="221643" cy="63758"/>
              </a:xfrm>
              <a:prstGeom prst="leftBracket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319" name="Rectangle 318"/>
              <p:cNvSpPr/>
              <p:nvPr/>
            </p:nvSpPr>
            <p:spPr>
              <a:xfrm>
                <a:off x="6173865" y="30453"/>
                <a:ext cx="99088" cy="119549"/>
              </a:xfrm>
              <a:prstGeom prst="rect">
                <a:avLst/>
              </a:prstGeom>
              <a:solidFill>
                <a:schemeClr val="tx2"/>
              </a:solidFill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93" name="Group 192"/>
            <p:cNvGrpSpPr/>
            <p:nvPr/>
          </p:nvGrpSpPr>
          <p:grpSpPr>
            <a:xfrm>
              <a:off x="5944397" y="1128713"/>
              <a:ext cx="328556" cy="126189"/>
              <a:chOff x="5944397" y="23813"/>
              <a:chExt cx="328556" cy="126189"/>
            </a:xfrm>
          </p:grpSpPr>
          <p:sp>
            <p:nvSpPr>
              <p:cNvPr id="314" name="Rectangle 313"/>
              <p:cNvSpPr/>
              <p:nvPr/>
            </p:nvSpPr>
            <p:spPr>
              <a:xfrm>
                <a:off x="5944397" y="23813"/>
                <a:ext cx="99088" cy="119549"/>
              </a:xfrm>
              <a:prstGeom prst="rect">
                <a:avLst/>
              </a:prstGeom>
              <a:solidFill>
                <a:schemeClr val="tx1"/>
              </a:solidFill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5" name="Left Bracket 314"/>
              <p:cNvSpPr/>
              <p:nvPr/>
            </p:nvSpPr>
            <p:spPr>
              <a:xfrm>
                <a:off x="6012190" y="48848"/>
                <a:ext cx="221643" cy="63758"/>
              </a:xfrm>
              <a:prstGeom prst="leftBracket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316" name="Rectangle 315"/>
              <p:cNvSpPr/>
              <p:nvPr/>
            </p:nvSpPr>
            <p:spPr>
              <a:xfrm>
                <a:off x="6173865" y="30453"/>
                <a:ext cx="99088" cy="119549"/>
              </a:xfrm>
              <a:prstGeom prst="rect">
                <a:avLst/>
              </a:prstGeom>
              <a:solidFill>
                <a:schemeClr val="tx2"/>
              </a:solidFill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94" name="Group 193"/>
            <p:cNvGrpSpPr/>
            <p:nvPr/>
          </p:nvGrpSpPr>
          <p:grpSpPr>
            <a:xfrm>
              <a:off x="5944397" y="1312863"/>
              <a:ext cx="328556" cy="126189"/>
              <a:chOff x="5944397" y="23813"/>
              <a:chExt cx="328556" cy="126189"/>
            </a:xfrm>
          </p:grpSpPr>
          <p:sp>
            <p:nvSpPr>
              <p:cNvPr id="311" name="Rectangle 310"/>
              <p:cNvSpPr/>
              <p:nvPr/>
            </p:nvSpPr>
            <p:spPr>
              <a:xfrm>
                <a:off x="5944397" y="23813"/>
                <a:ext cx="99088" cy="119549"/>
              </a:xfrm>
              <a:prstGeom prst="rect">
                <a:avLst/>
              </a:prstGeom>
              <a:solidFill>
                <a:schemeClr val="tx1"/>
              </a:solidFill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2" name="Left Bracket 311"/>
              <p:cNvSpPr/>
              <p:nvPr/>
            </p:nvSpPr>
            <p:spPr>
              <a:xfrm>
                <a:off x="6012190" y="48848"/>
                <a:ext cx="221643" cy="63758"/>
              </a:xfrm>
              <a:prstGeom prst="leftBracket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313" name="Rectangle 312"/>
              <p:cNvSpPr/>
              <p:nvPr/>
            </p:nvSpPr>
            <p:spPr>
              <a:xfrm>
                <a:off x="6173865" y="30453"/>
                <a:ext cx="99088" cy="119549"/>
              </a:xfrm>
              <a:prstGeom prst="rect">
                <a:avLst/>
              </a:prstGeom>
              <a:solidFill>
                <a:schemeClr val="tx2"/>
              </a:solidFill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95" name="Group 194"/>
            <p:cNvGrpSpPr/>
            <p:nvPr/>
          </p:nvGrpSpPr>
          <p:grpSpPr>
            <a:xfrm>
              <a:off x="5944397" y="1497013"/>
              <a:ext cx="328556" cy="126189"/>
              <a:chOff x="5944397" y="23813"/>
              <a:chExt cx="328556" cy="126189"/>
            </a:xfrm>
          </p:grpSpPr>
          <p:sp>
            <p:nvSpPr>
              <p:cNvPr id="308" name="Rectangle 307"/>
              <p:cNvSpPr/>
              <p:nvPr/>
            </p:nvSpPr>
            <p:spPr>
              <a:xfrm>
                <a:off x="5944397" y="23813"/>
                <a:ext cx="99088" cy="119549"/>
              </a:xfrm>
              <a:prstGeom prst="rect">
                <a:avLst/>
              </a:prstGeom>
              <a:solidFill>
                <a:schemeClr val="tx1"/>
              </a:solidFill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9" name="Left Bracket 308"/>
              <p:cNvSpPr/>
              <p:nvPr/>
            </p:nvSpPr>
            <p:spPr>
              <a:xfrm>
                <a:off x="6012190" y="48848"/>
                <a:ext cx="221643" cy="63758"/>
              </a:xfrm>
              <a:prstGeom prst="leftBracket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310" name="Rectangle 309"/>
              <p:cNvSpPr/>
              <p:nvPr/>
            </p:nvSpPr>
            <p:spPr>
              <a:xfrm>
                <a:off x="6173865" y="30453"/>
                <a:ext cx="99088" cy="119549"/>
              </a:xfrm>
              <a:prstGeom prst="rect">
                <a:avLst/>
              </a:prstGeom>
              <a:solidFill>
                <a:schemeClr val="tx2"/>
              </a:solidFill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96" name="Group 195"/>
            <p:cNvGrpSpPr/>
            <p:nvPr/>
          </p:nvGrpSpPr>
          <p:grpSpPr>
            <a:xfrm>
              <a:off x="5944397" y="1681163"/>
              <a:ext cx="328556" cy="126189"/>
              <a:chOff x="5944397" y="23813"/>
              <a:chExt cx="328556" cy="126189"/>
            </a:xfrm>
          </p:grpSpPr>
          <p:sp>
            <p:nvSpPr>
              <p:cNvPr id="305" name="Rectangle 304"/>
              <p:cNvSpPr/>
              <p:nvPr/>
            </p:nvSpPr>
            <p:spPr>
              <a:xfrm>
                <a:off x="5944397" y="23813"/>
                <a:ext cx="99088" cy="119549"/>
              </a:xfrm>
              <a:prstGeom prst="rect">
                <a:avLst/>
              </a:prstGeom>
              <a:solidFill>
                <a:schemeClr val="tx1"/>
              </a:solidFill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6" name="Left Bracket 305"/>
              <p:cNvSpPr/>
              <p:nvPr/>
            </p:nvSpPr>
            <p:spPr>
              <a:xfrm>
                <a:off x="6012190" y="48848"/>
                <a:ext cx="221643" cy="63758"/>
              </a:xfrm>
              <a:prstGeom prst="leftBracket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307" name="Rectangle 306"/>
              <p:cNvSpPr/>
              <p:nvPr/>
            </p:nvSpPr>
            <p:spPr>
              <a:xfrm>
                <a:off x="6173865" y="30453"/>
                <a:ext cx="99088" cy="119549"/>
              </a:xfrm>
              <a:prstGeom prst="rect">
                <a:avLst/>
              </a:prstGeom>
              <a:solidFill>
                <a:schemeClr val="tx2"/>
              </a:solidFill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97" name="Group 196"/>
            <p:cNvGrpSpPr/>
            <p:nvPr/>
          </p:nvGrpSpPr>
          <p:grpSpPr>
            <a:xfrm>
              <a:off x="5944397" y="1865313"/>
              <a:ext cx="328556" cy="126189"/>
              <a:chOff x="5944397" y="23813"/>
              <a:chExt cx="328556" cy="126189"/>
            </a:xfrm>
          </p:grpSpPr>
          <p:sp>
            <p:nvSpPr>
              <p:cNvPr id="302" name="Rectangle 301"/>
              <p:cNvSpPr/>
              <p:nvPr/>
            </p:nvSpPr>
            <p:spPr>
              <a:xfrm>
                <a:off x="5944397" y="23813"/>
                <a:ext cx="99088" cy="119549"/>
              </a:xfrm>
              <a:prstGeom prst="rect">
                <a:avLst/>
              </a:prstGeom>
              <a:solidFill>
                <a:schemeClr val="tx1"/>
              </a:solidFill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3" name="Left Bracket 302"/>
              <p:cNvSpPr/>
              <p:nvPr/>
            </p:nvSpPr>
            <p:spPr>
              <a:xfrm>
                <a:off x="6012190" y="48848"/>
                <a:ext cx="221643" cy="63758"/>
              </a:xfrm>
              <a:prstGeom prst="leftBracket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304" name="Rectangle 303"/>
              <p:cNvSpPr/>
              <p:nvPr/>
            </p:nvSpPr>
            <p:spPr>
              <a:xfrm>
                <a:off x="6173865" y="30453"/>
                <a:ext cx="99088" cy="119549"/>
              </a:xfrm>
              <a:prstGeom prst="rect">
                <a:avLst/>
              </a:prstGeom>
              <a:solidFill>
                <a:schemeClr val="tx2"/>
              </a:solidFill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98" name="Group 197"/>
            <p:cNvGrpSpPr/>
            <p:nvPr/>
          </p:nvGrpSpPr>
          <p:grpSpPr>
            <a:xfrm>
              <a:off x="5944397" y="2049463"/>
              <a:ext cx="328556" cy="126189"/>
              <a:chOff x="5944397" y="23813"/>
              <a:chExt cx="328556" cy="126189"/>
            </a:xfrm>
          </p:grpSpPr>
          <p:sp>
            <p:nvSpPr>
              <p:cNvPr id="299" name="Rectangle 298"/>
              <p:cNvSpPr/>
              <p:nvPr/>
            </p:nvSpPr>
            <p:spPr>
              <a:xfrm>
                <a:off x="5944397" y="23813"/>
                <a:ext cx="99088" cy="119549"/>
              </a:xfrm>
              <a:prstGeom prst="rect">
                <a:avLst/>
              </a:prstGeom>
              <a:solidFill>
                <a:schemeClr val="tx1"/>
              </a:solidFill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0" name="Left Bracket 299"/>
              <p:cNvSpPr/>
              <p:nvPr/>
            </p:nvSpPr>
            <p:spPr>
              <a:xfrm>
                <a:off x="6012190" y="48848"/>
                <a:ext cx="221643" cy="63758"/>
              </a:xfrm>
              <a:prstGeom prst="leftBracket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301" name="Rectangle 300"/>
              <p:cNvSpPr/>
              <p:nvPr/>
            </p:nvSpPr>
            <p:spPr>
              <a:xfrm>
                <a:off x="6173865" y="30453"/>
                <a:ext cx="99088" cy="119549"/>
              </a:xfrm>
              <a:prstGeom prst="rect">
                <a:avLst/>
              </a:prstGeom>
              <a:solidFill>
                <a:schemeClr val="tx2"/>
              </a:solidFill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99" name="Group 198"/>
            <p:cNvGrpSpPr/>
            <p:nvPr/>
          </p:nvGrpSpPr>
          <p:grpSpPr>
            <a:xfrm>
              <a:off x="5944397" y="2233613"/>
              <a:ext cx="328556" cy="126189"/>
              <a:chOff x="5944397" y="23813"/>
              <a:chExt cx="328556" cy="126189"/>
            </a:xfrm>
          </p:grpSpPr>
          <p:sp>
            <p:nvSpPr>
              <p:cNvPr id="296" name="Rectangle 295"/>
              <p:cNvSpPr/>
              <p:nvPr/>
            </p:nvSpPr>
            <p:spPr>
              <a:xfrm>
                <a:off x="5944397" y="23813"/>
                <a:ext cx="99088" cy="119549"/>
              </a:xfrm>
              <a:prstGeom prst="rect">
                <a:avLst/>
              </a:prstGeom>
              <a:solidFill>
                <a:schemeClr val="tx1"/>
              </a:solidFill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7" name="Left Bracket 296"/>
              <p:cNvSpPr/>
              <p:nvPr/>
            </p:nvSpPr>
            <p:spPr>
              <a:xfrm>
                <a:off x="6012190" y="48848"/>
                <a:ext cx="221643" cy="63758"/>
              </a:xfrm>
              <a:prstGeom prst="leftBracket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298" name="Rectangle 297"/>
              <p:cNvSpPr/>
              <p:nvPr/>
            </p:nvSpPr>
            <p:spPr>
              <a:xfrm>
                <a:off x="6173865" y="30453"/>
                <a:ext cx="99088" cy="119549"/>
              </a:xfrm>
              <a:prstGeom prst="rect">
                <a:avLst/>
              </a:prstGeom>
              <a:solidFill>
                <a:schemeClr val="tx2"/>
              </a:solidFill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00" name="Group 199"/>
            <p:cNvGrpSpPr/>
            <p:nvPr/>
          </p:nvGrpSpPr>
          <p:grpSpPr>
            <a:xfrm>
              <a:off x="5944397" y="2417763"/>
              <a:ext cx="328556" cy="126189"/>
              <a:chOff x="5944397" y="23813"/>
              <a:chExt cx="328556" cy="126189"/>
            </a:xfrm>
          </p:grpSpPr>
          <p:sp>
            <p:nvSpPr>
              <p:cNvPr id="293" name="Rectangle 292"/>
              <p:cNvSpPr/>
              <p:nvPr/>
            </p:nvSpPr>
            <p:spPr>
              <a:xfrm>
                <a:off x="5944397" y="23813"/>
                <a:ext cx="99088" cy="119549"/>
              </a:xfrm>
              <a:prstGeom prst="rect">
                <a:avLst/>
              </a:prstGeom>
              <a:solidFill>
                <a:schemeClr val="tx1"/>
              </a:solidFill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4" name="Left Bracket 293"/>
              <p:cNvSpPr/>
              <p:nvPr/>
            </p:nvSpPr>
            <p:spPr>
              <a:xfrm>
                <a:off x="6012190" y="48848"/>
                <a:ext cx="221643" cy="63758"/>
              </a:xfrm>
              <a:prstGeom prst="leftBracket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295" name="Rectangle 294"/>
              <p:cNvSpPr/>
              <p:nvPr/>
            </p:nvSpPr>
            <p:spPr>
              <a:xfrm>
                <a:off x="6173865" y="30453"/>
                <a:ext cx="99088" cy="119549"/>
              </a:xfrm>
              <a:prstGeom prst="rect">
                <a:avLst/>
              </a:prstGeom>
              <a:solidFill>
                <a:schemeClr val="tx2"/>
              </a:solidFill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01" name="Group 200"/>
            <p:cNvGrpSpPr/>
            <p:nvPr/>
          </p:nvGrpSpPr>
          <p:grpSpPr>
            <a:xfrm>
              <a:off x="5944397" y="2601913"/>
              <a:ext cx="328556" cy="126189"/>
              <a:chOff x="5944397" y="23813"/>
              <a:chExt cx="328556" cy="126189"/>
            </a:xfrm>
          </p:grpSpPr>
          <p:sp>
            <p:nvSpPr>
              <p:cNvPr id="290" name="Rectangle 289"/>
              <p:cNvSpPr/>
              <p:nvPr/>
            </p:nvSpPr>
            <p:spPr>
              <a:xfrm>
                <a:off x="5944397" y="23813"/>
                <a:ext cx="99088" cy="119549"/>
              </a:xfrm>
              <a:prstGeom prst="rect">
                <a:avLst/>
              </a:prstGeom>
              <a:solidFill>
                <a:schemeClr val="tx1"/>
              </a:solidFill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1" name="Left Bracket 290"/>
              <p:cNvSpPr/>
              <p:nvPr/>
            </p:nvSpPr>
            <p:spPr>
              <a:xfrm>
                <a:off x="6012190" y="48848"/>
                <a:ext cx="221643" cy="63758"/>
              </a:xfrm>
              <a:prstGeom prst="leftBracket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292" name="Rectangle 291"/>
              <p:cNvSpPr/>
              <p:nvPr/>
            </p:nvSpPr>
            <p:spPr>
              <a:xfrm>
                <a:off x="6173865" y="30453"/>
                <a:ext cx="99088" cy="119549"/>
              </a:xfrm>
              <a:prstGeom prst="rect">
                <a:avLst/>
              </a:prstGeom>
              <a:solidFill>
                <a:schemeClr val="tx2"/>
              </a:solidFill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02" name="Group 201"/>
            <p:cNvGrpSpPr/>
            <p:nvPr/>
          </p:nvGrpSpPr>
          <p:grpSpPr>
            <a:xfrm>
              <a:off x="5944397" y="2786063"/>
              <a:ext cx="328556" cy="126189"/>
              <a:chOff x="5944397" y="23813"/>
              <a:chExt cx="328556" cy="126189"/>
            </a:xfrm>
          </p:grpSpPr>
          <p:sp>
            <p:nvSpPr>
              <p:cNvPr id="287" name="Rectangle 286"/>
              <p:cNvSpPr/>
              <p:nvPr/>
            </p:nvSpPr>
            <p:spPr>
              <a:xfrm>
                <a:off x="5944397" y="23813"/>
                <a:ext cx="99088" cy="119549"/>
              </a:xfrm>
              <a:prstGeom prst="rect">
                <a:avLst/>
              </a:prstGeom>
              <a:solidFill>
                <a:schemeClr val="tx1"/>
              </a:solidFill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8" name="Left Bracket 287"/>
              <p:cNvSpPr/>
              <p:nvPr/>
            </p:nvSpPr>
            <p:spPr>
              <a:xfrm>
                <a:off x="6012190" y="48848"/>
                <a:ext cx="221643" cy="63758"/>
              </a:xfrm>
              <a:prstGeom prst="leftBracket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289" name="Rectangle 288"/>
              <p:cNvSpPr/>
              <p:nvPr/>
            </p:nvSpPr>
            <p:spPr>
              <a:xfrm>
                <a:off x="6173865" y="30453"/>
                <a:ext cx="99088" cy="119549"/>
              </a:xfrm>
              <a:prstGeom prst="rect">
                <a:avLst/>
              </a:prstGeom>
              <a:solidFill>
                <a:schemeClr val="tx2"/>
              </a:solidFill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03" name="Group 202"/>
            <p:cNvGrpSpPr/>
            <p:nvPr/>
          </p:nvGrpSpPr>
          <p:grpSpPr>
            <a:xfrm>
              <a:off x="5944397" y="2970213"/>
              <a:ext cx="328556" cy="126189"/>
              <a:chOff x="5944397" y="23813"/>
              <a:chExt cx="328556" cy="126189"/>
            </a:xfrm>
          </p:grpSpPr>
          <p:sp>
            <p:nvSpPr>
              <p:cNvPr id="284" name="Rectangle 283"/>
              <p:cNvSpPr/>
              <p:nvPr/>
            </p:nvSpPr>
            <p:spPr>
              <a:xfrm>
                <a:off x="5944397" y="23813"/>
                <a:ext cx="99088" cy="119549"/>
              </a:xfrm>
              <a:prstGeom prst="rect">
                <a:avLst/>
              </a:prstGeom>
              <a:solidFill>
                <a:schemeClr val="tx1"/>
              </a:solidFill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5" name="Left Bracket 284"/>
              <p:cNvSpPr/>
              <p:nvPr/>
            </p:nvSpPr>
            <p:spPr>
              <a:xfrm>
                <a:off x="6012190" y="48848"/>
                <a:ext cx="221643" cy="63758"/>
              </a:xfrm>
              <a:prstGeom prst="leftBracket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286" name="Rectangle 285"/>
              <p:cNvSpPr/>
              <p:nvPr/>
            </p:nvSpPr>
            <p:spPr>
              <a:xfrm>
                <a:off x="6173865" y="30453"/>
                <a:ext cx="99088" cy="119549"/>
              </a:xfrm>
              <a:prstGeom prst="rect">
                <a:avLst/>
              </a:prstGeom>
              <a:solidFill>
                <a:schemeClr val="tx2"/>
              </a:solidFill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04" name="Group 203"/>
            <p:cNvGrpSpPr/>
            <p:nvPr/>
          </p:nvGrpSpPr>
          <p:grpSpPr>
            <a:xfrm>
              <a:off x="5944397" y="3154363"/>
              <a:ext cx="328556" cy="126189"/>
              <a:chOff x="5944397" y="23813"/>
              <a:chExt cx="328556" cy="126189"/>
            </a:xfrm>
          </p:grpSpPr>
          <p:sp>
            <p:nvSpPr>
              <p:cNvPr id="281" name="Rectangle 280"/>
              <p:cNvSpPr/>
              <p:nvPr/>
            </p:nvSpPr>
            <p:spPr>
              <a:xfrm>
                <a:off x="5944397" y="23813"/>
                <a:ext cx="99088" cy="119549"/>
              </a:xfrm>
              <a:prstGeom prst="rect">
                <a:avLst/>
              </a:prstGeom>
              <a:solidFill>
                <a:schemeClr val="tx1"/>
              </a:solidFill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2" name="Left Bracket 281"/>
              <p:cNvSpPr/>
              <p:nvPr/>
            </p:nvSpPr>
            <p:spPr>
              <a:xfrm>
                <a:off x="6012190" y="48848"/>
                <a:ext cx="221643" cy="63758"/>
              </a:xfrm>
              <a:prstGeom prst="leftBracket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283" name="Rectangle 282"/>
              <p:cNvSpPr/>
              <p:nvPr/>
            </p:nvSpPr>
            <p:spPr>
              <a:xfrm>
                <a:off x="6173865" y="30453"/>
                <a:ext cx="99088" cy="119549"/>
              </a:xfrm>
              <a:prstGeom prst="rect">
                <a:avLst/>
              </a:prstGeom>
              <a:solidFill>
                <a:schemeClr val="tx2"/>
              </a:solidFill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05" name="Group 204"/>
            <p:cNvGrpSpPr/>
            <p:nvPr/>
          </p:nvGrpSpPr>
          <p:grpSpPr>
            <a:xfrm>
              <a:off x="5944397" y="3338513"/>
              <a:ext cx="328556" cy="126189"/>
              <a:chOff x="5944397" y="23813"/>
              <a:chExt cx="328556" cy="126189"/>
            </a:xfrm>
          </p:grpSpPr>
          <p:sp>
            <p:nvSpPr>
              <p:cNvPr id="278" name="Rectangle 277"/>
              <p:cNvSpPr/>
              <p:nvPr/>
            </p:nvSpPr>
            <p:spPr>
              <a:xfrm>
                <a:off x="5944397" y="23813"/>
                <a:ext cx="99088" cy="119549"/>
              </a:xfrm>
              <a:prstGeom prst="rect">
                <a:avLst/>
              </a:prstGeom>
              <a:solidFill>
                <a:schemeClr val="tx1"/>
              </a:solidFill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9" name="Left Bracket 278"/>
              <p:cNvSpPr/>
              <p:nvPr/>
            </p:nvSpPr>
            <p:spPr>
              <a:xfrm>
                <a:off x="6012190" y="48848"/>
                <a:ext cx="221643" cy="63758"/>
              </a:xfrm>
              <a:prstGeom prst="leftBracket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280" name="Rectangle 279"/>
              <p:cNvSpPr/>
              <p:nvPr/>
            </p:nvSpPr>
            <p:spPr>
              <a:xfrm>
                <a:off x="6173865" y="30453"/>
                <a:ext cx="99088" cy="119549"/>
              </a:xfrm>
              <a:prstGeom prst="rect">
                <a:avLst/>
              </a:prstGeom>
              <a:solidFill>
                <a:schemeClr val="tx2"/>
              </a:solidFill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06" name="Group 205"/>
            <p:cNvGrpSpPr/>
            <p:nvPr/>
          </p:nvGrpSpPr>
          <p:grpSpPr>
            <a:xfrm>
              <a:off x="5944397" y="3522663"/>
              <a:ext cx="328556" cy="126189"/>
              <a:chOff x="5944397" y="23813"/>
              <a:chExt cx="328556" cy="126189"/>
            </a:xfrm>
          </p:grpSpPr>
          <p:sp>
            <p:nvSpPr>
              <p:cNvPr id="275" name="Rectangle 274"/>
              <p:cNvSpPr/>
              <p:nvPr/>
            </p:nvSpPr>
            <p:spPr>
              <a:xfrm>
                <a:off x="5944397" y="23813"/>
                <a:ext cx="99088" cy="119549"/>
              </a:xfrm>
              <a:prstGeom prst="rect">
                <a:avLst/>
              </a:prstGeom>
              <a:solidFill>
                <a:schemeClr val="tx1"/>
              </a:solidFill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6" name="Left Bracket 275"/>
              <p:cNvSpPr/>
              <p:nvPr/>
            </p:nvSpPr>
            <p:spPr>
              <a:xfrm>
                <a:off x="6012190" y="48848"/>
                <a:ext cx="221643" cy="63758"/>
              </a:xfrm>
              <a:prstGeom prst="leftBracket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277" name="Rectangle 276"/>
              <p:cNvSpPr/>
              <p:nvPr/>
            </p:nvSpPr>
            <p:spPr>
              <a:xfrm>
                <a:off x="6173865" y="30453"/>
                <a:ext cx="99088" cy="119549"/>
              </a:xfrm>
              <a:prstGeom prst="rect">
                <a:avLst/>
              </a:prstGeom>
              <a:solidFill>
                <a:schemeClr val="tx2"/>
              </a:solidFill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07" name="Group 206"/>
            <p:cNvGrpSpPr/>
            <p:nvPr/>
          </p:nvGrpSpPr>
          <p:grpSpPr>
            <a:xfrm>
              <a:off x="5944397" y="3706813"/>
              <a:ext cx="328556" cy="126189"/>
              <a:chOff x="5944397" y="23813"/>
              <a:chExt cx="328556" cy="126189"/>
            </a:xfrm>
          </p:grpSpPr>
          <p:sp>
            <p:nvSpPr>
              <p:cNvPr id="272" name="Rectangle 271"/>
              <p:cNvSpPr/>
              <p:nvPr/>
            </p:nvSpPr>
            <p:spPr>
              <a:xfrm>
                <a:off x="5944397" y="23813"/>
                <a:ext cx="99088" cy="119549"/>
              </a:xfrm>
              <a:prstGeom prst="rect">
                <a:avLst/>
              </a:prstGeom>
              <a:solidFill>
                <a:schemeClr val="tx1"/>
              </a:solidFill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3" name="Left Bracket 272"/>
              <p:cNvSpPr/>
              <p:nvPr/>
            </p:nvSpPr>
            <p:spPr>
              <a:xfrm>
                <a:off x="6012190" y="48848"/>
                <a:ext cx="221643" cy="63758"/>
              </a:xfrm>
              <a:prstGeom prst="leftBracket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274" name="Rectangle 273"/>
              <p:cNvSpPr/>
              <p:nvPr/>
            </p:nvSpPr>
            <p:spPr>
              <a:xfrm>
                <a:off x="6173865" y="30453"/>
                <a:ext cx="99088" cy="119549"/>
              </a:xfrm>
              <a:prstGeom prst="rect">
                <a:avLst/>
              </a:prstGeom>
              <a:solidFill>
                <a:schemeClr val="tx2"/>
              </a:solidFill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08" name="Group 207"/>
            <p:cNvGrpSpPr/>
            <p:nvPr/>
          </p:nvGrpSpPr>
          <p:grpSpPr>
            <a:xfrm>
              <a:off x="5944397" y="3890963"/>
              <a:ext cx="328556" cy="126189"/>
              <a:chOff x="5944397" y="23813"/>
              <a:chExt cx="328556" cy="126189"/>
            </a:xfrm>
          </p:grpSpPr>
          <p:sp>
            <p:nvSpPr>
              <p:cNvPr id="269" name="Rectangle 268"/>
              <p:cNvSpPr/>
              <p:nvPr/>
            </p:nvSpPr>
            <p:spPr>
              <a:xfrm>
                <a:off x="5944397" y="23813"/>
                <a:ext cx="99088" cy="119549"/>
              </a:xfrm>
              <a:prstGeom prst="rect">
                <a:avLst/>
              </a:prstGeom>
              <a:solidFill>
                <a:schemeClr val="tx1"/>
              </a:solidFill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0" name="Left Bracket 269"/>
              <p:cNvSpPr/>
              <p:nvPr/>
            </p:nvSpPr>
            <p:spPr>
              <a:xfrm>
                <a:off x="6012190" y="48848"/>
                <a:ext cx="221643" cy="63758"/>
              </a:xfrm>
              <a:prstGeom prst="leftBracket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271" name="Rectangle 270"/>
              <p:cNvSpPr/>
              <p:nvPr/>
            </p:nvSpPr>
            <p:spPr>
              <a:xfrm>
                <a:off x="6173865" y="30453"/>
                <a:ext cx="99088" cy="119549"/>
              </a:xfrm>
              <a:prstGeom prst="rect">
                <a:avLst/>
              </a:prstGeom>
              <a:solidFill>
                <a:schemeClr val="tx2"/>
              </a:solidFill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09" name="Group 208"/>
            <p:cNvGrpSpPr/>
            <p:nvPr/>
          </p:nvGrpSpPr>
          <p:grpSpPr>
            <a:xfrm>
              <a:off x="5944397" y="4075113"/>
              <a:ext cx="328556" cy="126189"/>
              <a:chOff x="5944397" y="23813"/>
              <a:chExt cx="328556" cy="126189"/>
            </a:xfrm>
          </p:grpSpPr>
          <p:sp>
            <p:nvSpPr>
              <p:cNvPr id="266" name="Rectangle 265"/>
              <p:cNvSpPr/>
              <p:nvPr/>
            </p:nvSpPr>
            <p:spPr>
              <a:xfrm>
                <a:off x="5944397" y="23813"/>
                <a:ext cx="99088" cy="119549"/>
              </a:xfrm>
              <a:prstGeom prst="rect">
                <a:avLst/>
              </a:prstGeom>
              <a:solidFill>
                <a:schemeClr val="tx1"/>
              </a:solidFill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7" name="Left Bracket 266"/>
              <p:cNvSpPr/>
              <p:nvPr/>
            </p:nvSpPr>
            <p:spPr>
              <a:xfrm>
                <a:off x="6012190" y="48848"/>
                <a:ext cx="221643" cy="63758"/>
              </a:xfrm>
              <a:prstGeom prst="leftBracket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268" name="Rectangle 267"/>
              <p:cNvSpPr/>
              <p:nvPr/>
            </p:nvSpPr>
            <p:spPr>
              <a:xfrm>
                <a:off x="6173865" y="30453"/>
                <a:ext cx="99088" cy="119549"/>
              </a:xfrm>
              <a:prstGeom prst="rect">
                <a:avLst/>
              </a:prstGeom>
              <a:solidFill>
                <a:schemeClr val="tx2"/>
              </a:solidFill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10" name="Group 209"/>
            <p:cNvGrpSpPr/>
            <p:nvPr/>
          </p:nvGrpSpPr>
          <p:grpSpPr>
            <a:xfrm>
              <a:off x="5944397" y="4259263"/>
              <a:ext cx="328556" cy="126189"/>
              <a:chOff x="5944397" y="23813"/>
              <a:chExt cx="328556" cy="126189"/>
            </a:xfrm>
          </p:grpSpPr>
          <p:sp>
            <p:nvSpPr>
              <p:cNvPr id="263" name="Rectangle 262"/>
              <p:cNvSpPr/>
              <p:nvPr/>
            </p:nvSpPr>
            <p:spPr>
              <a:xfrm>
                <a:off x="5944397" y="23813"/>
                <a:ext cx="99088" cy="119549"/>
              </a:xfrm>
              <a:prstGeom prst="rect">
                <a:avLst/>
              </a:prstGeom>
              <a:solidFill>
                <a:schemeClr val="tx1"/>
              </a:solidFill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4" name="Left Bracket 263"/>
              <p:cNvSpPr/>
              <p:nvPr/>
            </p:nvSpPr>
            <p:spPr>
              <a:xfrm>
                <a:off x="6012190" y="48848"/>
                <a:ext cx="221643" cy="63758"/>
              </a:xfrm>
              <a:prstGeom prst="leftBracket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265" name="Rectangle 264"/>
              <p:cNvSpPr/>
              <p:nvPr/>
            </p:nvSpPr>
            <p:spPr>
              <a:xfrm>
                <a:off x="6173865" y="30453"/>
                <a:ext cx="99088" cy="119549"/>
              </a:xfrm>
              <a:prstGeom prst="rect">
                <a:avLst/>
              </a:prstGeom>
              <a:solidFill>
                <a:schemeClr val="tx2"/>
              </a:solidFill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11" name="Group 210"/>
            <p:cNvGrpSpPr/>
            <p:nvPr/>
          </p:nvGrpSpPr>
          <p:grpSpPr>
            <a:xfrm>
              <a:off x="5944397" y="4443413"/>
              <a:ext cx="328556" cy="126189"/>
              <a:chOff x="5944397" y="23813"/>
              <a:chExt cx="328556" cy="126189"/>
            </a:xfrm>
          </p:grpSpPr>
          <p:sp>
            <p:nvSpPr>
              <p:cNvPr id="260" name="Rectangle 259"/>
              <p:cNvSpPr/>
              <p:nvPr/>
            </p:nvSpPr>
            <p:spPr>
              <a:xfrm>
                <a:off x="5944397" y="23813"/>
                <a:ext cx="99088" cy="119549"/>
              </a:xfrm>
              <a:prstGeom prst="rect">
                <a:avLst/>
              </a:prstGeom>
              <a:solidFill>
                <a:schemeClr val="tx1"/>
              </a:solidFill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1" name="Left Bracket 260"/>
              <p:cNvSpPr/>
              <p:nvPr/>
            </p:nvSpPr>
            <p:spPr>
              <a:xfrm>
                <a:off x="6012190" y="48848"/>
                <a:ext cx="221643" cy="63758"/>
              </a:xfrm>
              <a:prstGeom prst="leftBracket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262" name="Rectangle 261"/>
              <p:cNvSpPr/>
              <p:nvPr/>
            </p:nvSpPr>
            <p:spPr>
              <a:xfrm>
                <a:off x="6173865" y="30453"/>
                <a:ext cx="99088" cy="119549"/>
              </a:xfrm>
              <a:prstGeom prst="rect">
                <a:avLst/>
              </a:prstGeom>
              <a:solidFill>
                <a:schemeClr val="tx2"/>
              </a:solidFill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12" name="Group 211"/>
            <p:cNvGrpSpPr/>
            <p:nvPr/>
          </p:nvGrpSpPr>
          <p:grpSpPr>
            <a:xfrm>
              <a:off x="5944397" y="4627563"/>
              <a:ext cx="328556" cy="126189"/>
              <a:chOff x="5944397" y="23813"/>
              <a:chExt cx="328556" cy="126189"/>
            </a:xfrm>
          </p:grpSpPr>
          <p:sp>
            <p:nvSpPr>
              <p:cNvPr id="257" name="Rectangle 256"/>
              <p:cNvSpPr/>
              <p:nvPr/>
            </p:nvSpPr>
            <p:spPr>
              <a:xfrm>
                <a:off x="5944397" y="23813"/>
                <a:ext cx="99088" cy="119549"/>
              </a:xfrm>
              <a:prstGeom prst="rect">
                <a:avLst/>
              </a:prstGeom>
              <a:solidFill>
                <a:schemeClr val="tx1"/>
              </a:solidFill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8" name="Left Bracket 257"/>
              <p:cNvSpPr/>
              <p:nvPr/>
            </p:nvSpPr>
            <p:spPr>
              <a:xfrm>
                <a:off x="6012190" y="48848"/>
                <a:ext cx="221643" cy="63758"/>
              </a:xfrm>
              <a:prstGeom prst="leftBracket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259" name="Rectangle 258"/>
              <p:cNvSpPr/>
              <p:nvPr/>
            </p:nvSpPr>
            <p:spPr>
              <a:xfrm>
                <a:off x="6173865" y="30453"/>
                <a:ext cx="99088" cy="119549"/>
              </a:xfrm>
              <a:prstGeom prst="rect">
                <a:avLst/>
              </a:prstGeom>
              <a:solidFill>
                <a:schemeClr val="tx2"/>
              </a:solidFill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13" name="Group 212"/>
            <p:cNvGrpSpPr/>
            <p:nvPr/>
          </p:nvGrpSpPr>
          <p:grpSpPr>
            <a:xfrm>
              <a:off x="5944397" y="4811713"/>
              <a:ext cx="328556" cy="126189"/>
              <a:chOff x="5944397" y="23813"/>
              <a:chExt cx="328556" cy="126189"/>
            </a:xfrm>
          </p:grpSpPr>
          <p:sp>
            <p:nvSpPr>
              <p:cNvPr id="254" name="Rectangle 253"/>
              <p:cNvSpPr/>
              <p:nvPr/>
            </p:nvSpPr>
            <p:spPr>
              <a:xfrm>
                <a:off x="5944397" y="23813"/>
                <a:ext cx="99088" cy="119549"/>
              </a:xfrm>
              <a:prstGeom prst="rect">
                <a:avLst/>
              </a:prstGeom>
              <a:solidFill>
                <a:schemeClr val="tx1"/>
              </a:solidFill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5" name="Left Bracket 254"/>
              <p:cNvSpPr/>
              <p:nvPr/>
            </p:nvSpPr>
            <p:spPr>
              <a:xfrm>
                <a:off x="6012190" y="48848"/>
                <a:ext cx="221643" cy="63758"/>
              </a:xfrm>
              <a:prstGeom prst="leftBracket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256" name="Rectangle 255"/>
              <p:cNvSpPr/>
              <p:nvPr/>
            </p:nvSpPr>
            <p:spPr>
              <a:xfrm>
                <a:off x="6173865" y="30453"/>
                <a:ext cx="99088" cy="119549"/>
              </a:xfrm>
              <a:prstGeom prst="rect">
                <a:avLst/>
              </a:prstGeom>
              <a:solidFill>
                <a:schemeClr val="tx2"/>
              </a:solidFill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14" name="Group 213"/>
            <p:cNvGrpSpPr/>
            <p:nvPr/>
          </p:nvGrpSpPr>
          <p:grpSpPr>
            <a:xfrm>
              <a:off x="5944397" y="4995863"/>
              <a:ext cx="328556" cy="126189"/>
              <a:chOff x="5944397" y="23813"/>
              <a:chExt cx="328556" cy="126189"/>
            </a:xfrm>
          </p:grpSpPr>
          <p:sp>
            <p:nvSpPr>
              <p:cNvPr id="251" name="Rectangle 250"/>
              <p:cNvSpPr/>
              <p:nvPr/>
            </p:nvSpPr>
            <p:spPr>
              <a:xfrm>
                <a:off x="5944397" y="23813"/>
                <a:ext cx="99088" cy="119549"/>
              </a:xfrm>
              <a:prstGeom prst="rect">
                <a:avLst/>
              </a:prstGeom>
              <a:solidFill>
                <a:schemeClr val="tx1"/>
              </a:solidFill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2" name="Left Bracket 251"/>
              <p:cNvSpPr/>
              <p:nvPr/>
            </p:nvSpPr>
            <p:spPr>
              <a:xfrm>
                <a:off x="6012190" y="48848"/>
                <a:ext cx="221643" cy="63758"/>
              </a:xfrm>
              <a:prstGeom prst="leftBracket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253" name="Rectangle 252"/>
              <p:cNvSpPr/>
              <p:nvPr/>
            </p:nvSpPr>
            <p:spPr>
              <a:xfrm>
                <a:off x="6173865" y="30453"/>
                <a:ext cx="99088" cy="119549"/>
              </a:xfrm>
              <a:prstGeom prst="rect">
                <a:avLst/>
              </a:prstGeom>
              <a:solidFill>
                <a:schemeClr val="tx2"/>
              </a:solidFill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15" name="Group 214"/>
            <p:cNvGrpSpPr/>
            <p:nvPr/>
          </p:nvGrpSpPr>
          <p:grpSpPr>
            <a:xfrm>
              <a:off x="5944397" y="5180013"/>
              <a:ext cx="328556" cy="126189"/>
              <a:chOff x="5944397" y="23813"/>
              <a:chExt cx="328556" cy="126189"/>
            </a:xfrm>
          </p:grpSpPr>
          <p:sp>
            <p:nvSpPr>
              <p:cNvPr id="248" name="Rectangle 247"/>
              <p:cNvSpPr/>
              <p:nvPr/>
            </p:nvSpPr>
            <p:spPr>
              <a:xfrm>
                <a:off x="5944397" y="23813"/>
                <a:ext cx="99088" cy="119549"/>
              </a:xfrm>
              <a:prstGeom prst="rect">
                <a:avLst/>
              </a:prstGeom>
              <a:solidFill>
                <a:schemeClr val="tx1"/>
              </a:solidFill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9" name="Left Bracket 248"/>
              <p:cNvSpPr/>
              <p:nvPr/>
            </p:nvSpPr>
            <p:spPr>
              <a:xfrm>
                <a:off x="6012190" y="48848"/>
                <a:ext cx="221643" cy="63758"/>
              </a:xfrm>
              <a:prstGeom prst="leftBracket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250" name="Rectangle 249"/>
              <p:cNvSpPr/>
              <p:nvPr/>
            </p:nvSpPr>
            <p:spPr>
              <a:xfrm>
                <a:off x="6173865" y="30453"/>
                <a:ext cx="99088" cy="119549"/>
              </a:xfrm>
              <a:prstGeom prst="rect">
                <a:avLst/>
              </a:prstGeom>
              <a:solidFill>
                <a:schemeClr val="tx2"/>
              </a:solidFill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16" name="Group 215"/>
            <p:cNvGrpSpPr/>
            <p:nvPr/>
          </p:nvGrpSpPr>
          <p:grpSpPr>
            <a:xfrm>
              <a:off x="5944397" y="5364163"/>
              <a:ext cx="328556" cy="126189"/>
              <a:chOff x="5944397" y="23813"/>
              <a:chExt cx="328556" cy="126189"/>
            </a:xfrm>
          </p:grpSpPr>
          <p:sp>
            <p:nvSpPr>
              <p:cNvPr id="245" name="Rectangle 244"/>
              <p:cNvSpPr/>
              <p:nvPr/>
            </p:nvSpPr>
            <p:spPr>
              <a:xfrm>
                <a:off x="5944397" y="23813"/>
                <a:ext cx="99088" cy="119549"/>
              </a:xfrm>
              <a:prstGeom prst="rect">
                <a:avLst/>
              </a:prstGeom>
              <a:solidFill>
                <a:schemeClr val="tx1"/>
              </a:solidFill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6" name="Left Bracket 245"/>
              <p:cNvSpPr/>
              <p:nvPr/>
            </p:nvSpPr>
            <p:spPr>
              <a:xfrm>
                <a:off x="6012190" y="48848"/>
                <a:ext cx="221643" cy="63758"/>
              </a:xfrm>
              <a:prstGeom prst="leftBracket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247" name="Rectangle 246"/>
              <p:cNvSpPr/>
              <p:nvPr/>
            </p:nvSpPr>
            <p:spPr>
              <a:xfrm>
                <a:off x="6173865" y="30453"/>
                <a:ext cx="99088" cy="119549"/>
              </a:xfrm>
              <a:prstGeom prst="rect">
                <a:avLst/>
              </a:prstGeom>
              <a:solidFill>
                <a:schemeClr val="tx2"/>
              </a:solidFill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17" name="Group 216"/>
            <p:cNvGrpSpPr/>
            <p:nvPr/>
          </p:nvGrpSpPr>
          <p:grpSpPr>
            <a:xfrm>
              <a:off x="5944397" y="5548313"/>
              <a:ext cx="328556" cy="126189"/>
              <a:chOff x="5944397" y="23813"/>
              <a:chExt cx="328556" cy="126189"/>
            </a:xfrm>
          </p:grpSpPr>
          <p:sp>
            <p:nvSpPr>
              <p:cNvPr id="242" name="Rectangle 241"/>
              <p:cNvSpPr/>
              <p:nvPr/>
            </p:nvSpPr>
            <p:spPr>
              <a:xfrm>
                <a:off x="5944397" y="23813"/>
                <a:ext cx="99088" cy="119549"/>
              </a:xfrm>
              <a:prstGeom prst="rect">
                <a:avLst/>
              </a:prstGeom>
              <a:solidFill>
                <a:schemeClr val="tx1"/>
              </a:solidFill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3" name="Left Bracket 242"/>
              <p:cNvSpPr/>
              <p:nvPr/>
            </p:nvSpPr>
            <p:spPr>
              <a:xfrm>
                <a:off x="6012190" y="48848"/>
                <a:ext cx="221643" cy="63758"/>
              </a:xfrm>
              <a:prstGeom prst="leftBracket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244" name="Rectangle 243"/>
              <p:cNvSpPr/>
              <p:nvPr/>
            </p:nvSpPr>
            <p:spPr>
              <a:xfrm>
                <a:off x="6173865" y="30453"/>
                <a:ext cx="99088" cy="119549"/>
              </a:xfrm>
              <a:prstGeom prst="rect">
                <a:avLst/>
              </a:prstGeom>
              <a:solidFill>
                <a:schemeClr val="tx2"/>
              </a:solidFill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18" name="Group 217"/>
            <p:cNvGrpSpPr/>
            <p:nvPr/>
          </p:nvGrpSpPr>
          <p:grpSpPr>
            <a:xfrm>
              <a:off x="5944397" y="5751513"/>
              <a:ext cx="328556" cy="126189"/>
              <a:chOff x="5944397" y="23813"/>
              <a:chExt cx="328556" cy="126189"/>
            </a:xfrm>
          </p:grpSpPr>
          <p:sp>
            <p:nvSpPr>
              <p:cNvPr id="239" name="Rectangle 238"/>
              <p:cNvSpPr/>
              <p:nvPr/>
            </p:nvSpPr>
            <p:spPr>
              <a:xfrm>
                <a:off x="5944397" y="23813"/>
                <a:ext cx="99088" cy="119549"/>
              </a:xfrm>
              <a:prstGeom prst="rect">
                <a:avLst/>
              </a:prstGeom>
              <a:solidFill>
                <a:schemeClr val="tx1"/>
              </a:solidFill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0" name="Left Bracket 239"/>
              <p:cNvSpPr/>
              <p:nvPr/>
            </p:nvSpPr>
            <p:spPr>
              <a:xfrm>
                <a:off x="6012190" y="48848"/>
                <a:ext cx="221643" cy="63758"/>
              </a:xfrm>
              <a:prstGeom prst="leftBracket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241" name="Rectangle 240"/>
              <p:cNvSpPr/>
              <p:nvPr/>
            </p:nvSpPr>
            <p:spPr>
              <a:xfrm>
                <a:off x="6173865" y="30453"/>
                <a:ext cx="99088" cy="119549"/>
              </a:xfrm>
              <a:prstGeom prst="rect">
                <a:avLst/>
              </a:prstGeom>
              <a:solidFill>
                <a:schemeClr val="tx2"/>
              </a:solidFill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19" name="Group 218"/>
            <p:cNvGrpSpPr/>
            <p:nvPr/>
          </p:nvGrpSpPr>
          <p:grpSpPr>
            <a:xfrm>
              <a:off x="5944397" y="5935663"/>
              <a:ext cx="328556" cy="126189"/>
              <a:chOff x="5944397" y="23813"/>
              <a:chExt cx="328556" cy="126189"/>
            </a:xfrm>
          </p:grpSpPr>
          <p:sp>
            <p:nvSpPr>
              <p:cNvPr id="236" name="Rectangle 235"/>
              <p:cNvSpPr/>
              <p:nvPr/>
            </p:nvSpPr>
            <p:spPr>
              <a:xfrm>
                <a:off x="5944397" y="23813"/>
                <a:ext cx="99088" cy="119549"/>
              </a:xfrm>
              <a:prstGeom prst="rect">
                <a:avLst/>
              </a:prstGeom>
              <a:solidFill>
                <a:schemeClr val="tx1"/>
              </a:solidFill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7" name="Left Bracket 236"/>
              <p:cNvSpPr/>
              <p:nvPr/>
            </p:nvSpPr>
            <p:spPr>
              <a:xfrm>
                <a:off x="6012190" y="48848"/>
                <a:ext cx="221643" cy="63758"/>
              </a:xfrm>
              <a:prstGeom prst="leftBracket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238" name="Rectangle 237"/>
              <p:cNvSpPr/>
              <p:nvPr/>
            </p:nvSpPr>
            <p:spPr>
              <a:xfrm>
                <a:off x="6173865" y="30453"/>
                <a:ext cx="99088" cy="119549"/>
              </a:xfrm>
              <a:prstGeom prst="rect">
                <a:avLst/>
              </a:prstGeom>
              <a:solidFill>
                <a:schemeClr val="tx2"/>
              </a:solidFill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20" name="Group 219"/>
            <p:cNvGrpSpPr/>
            <p:nvPr/>
          </p:nvGrpSpPr>
          <p:grpSpPr>
            <a:xfrm>
              <a:off x="5944397" y="6119813"/>
              <a:ext cx="328556" cy="126189"/>
              <a:chOff x="5944397" y="23813"/>
              <a:chExt cx="328556" cy="126189"/>
            </a:xfrm>
          </p:grpSpPr>
          <p:sp>
            <p:nvSpPr>
              <p:cNvPr id="233" name="Rectangle 232"/>
              <p:cNvSpPr/>
              <p:nvPr/>
            </p:nvSpPr>
            <p:spPr>
              <a:xfrm>
                <a:off x="5944397" y="23813"/>
                <a:ext cx="99088" cy="119549"/>
              </a:xfrm>
              <a:prstGeom prst="rect">
                <a:avLst/>
              </a:prstGeom>
              <a:solidFill>
                <a:schemeClr val="tx1"/>
              </a:solidFill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4" name="Left Bracket 233"/>
              <p:cNvSpPr/>
              <p:nvPr/>
            </p:nvSpPr>
            <p:spPr>
              <a:xfrm>
                <a:off x="6012190" y="48848"/>
                <a:ext cx="221643" cy="63758"/>
              </a:xfrm>
              <a:prstGeom prst="leftBracket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235" name="Rectangle 234"/>
              <p:cNvSpPr/>
              <p:nvPr/>
            </p:nvSpPr>
            <p:spPr>
              <a:xfrm>
                <a:off x="6173865" y="30453"/>
                <a:ext cx="99088" cy="119549"/>
              </a:xfrm>
              <a:prstGeom prst="rect">
                <a:avLst/>
              </a:prstGeom>
              <a:solidFill>
                <a:schemeClr val="tx2"/>
              </a:solidFill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21" name="Group 220"/>
            <p:cNvGrpSpPr/>
            <p:nvPr/>
          </p:nvGrpSpPr>
          <p:grpSpPr>
            <a:xfrm>
              <a:off x="5944397" y="6303963"/>
              <a:ext cx="328556" cy="126189"/>
              <a:chOff x="5944397" y="23813"/>
              <a:chExt cx="328556" cy="126189"/>
            </a:xfrm>
          </p:grpSpPr>
          <p:sp>
            <p:nvSpPr>
              <p:cNvPr id="230" name="Rectangle 229"/>
              <p:cNvSpPr/>
              <p:nvPr/>
            </p:nvSpPr>
            <p:spPr>
              <a:xfrm>
                <a:off x="5944397" y="23813"/>
                <a:ext cx="99088" cy="119549"/>
              </a:xfrm>
              <a:prstGeom prst="rect">
                <a:avLst/>
              </a:prstGeom>
              <a:solidFill>
                <a:schemeClr val="tx1"/>
              </a:solidFill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1" name="Left Bracket 230"/>
              <p:cNvSpPr/>
              <p:nvPr/>
            </p:nvSpPr>
            <p:spPr>
              <a:xfrm>
                <a:off x="6012190" y="48848"/>
                <a:ext cx="221643" cy="63758"/>
              </a:xfrm>
              <a:prstGeom prst="leftBracket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232" name="Rectangle 231"/>
              <p:cNvSpPr/>
              <p:nvPr/>
            </p:nvSpPr>
            <p:spPr>
              <a:xfrm>
                <a:off x="6173865" y="30453"/>
                <a:ext cx="99088" cy="119549"/>
              </a:xfrm>
              <a:prstGeom prst="rect">
                <a:avLst/>
              </a:prstGeom>
              <a:solidFill>
                <a:schemeClr val="tx2"/>
              </a:solidFill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22" name="Group 221"/>
            <p:cNvGrpSpPr/>
            <p:nvPr/>
          </p:nvGrpSpPr>
          <p:grpSpPr>
            <a:xfrm>
              <a:off x="5944397" y="6488113"/>
              <a:ext cx="328556" cy="126189"/>
              <a:chOff x="5944397" y="23813"/>
              <a:chExt cx="328556" cy="126189"/>
            </a:xfrm>
          </p:grpSpPr>
          <p:sp>
            <p:nvSpPr>
              <p:cNvPr id="227" name="Rectangle 226"/>
              <p:cNvSpPr/>
              <p:nvPr/>
            </p:nvSpPr>
            <p:spPr>
              <a:xfrm>
                <a:off x="5944397" y="23813"/>
                <a:ext cx="99088" cy="119549"/>
              </a:xfrm>
              <a:prstGeom prst="rect">
                <a:avLst/>
              </a:prstGeom>
              <a:solidFill>
                <a:schemeClr val="tx1"/>
              </a:solidFill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8" name="Left Bracket 227"/>
              <p:cNvSpPr/>
              <p:nvPr/>
            </p:nvSpPr>
            <p:spPr>
              <a:xfrm>
                <a:off x="6012190" y="48848"/>
                <a:ext cx="221643" cy="63758"/>
              </a:xfrm>
              <a:prstGeom prst="leftBracket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229" name="Rectangle 228"/>
              <p:cNvSpPr/>
              <p:nvPr/>
            </p:nvSpPr>
            <p:spPr>
              <a:xfrm>
                <a:off x="6173865" y="30453"/>
                <a:ext cx="99088" cy="119549"/>
              </a:xfrm>
              <a:prstGeom prst="rect">
                <a:avLst/>
              </a:prstGeom>
              <a:solidFill>
                <a:schemeClr val="tx2"/>
              </a:solidFill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23" name="Group 222"/>
            <p:cNvGrpSpPr/>
            <p:nvPr/>
          </p:nvGrpSpPr>
          <p:grpSpPr>
            <a:xfrm>
              <a:off x="5944397" y="6672263"/>
              <a:ext cx="328556" cy="126189"/>
              <a:chOff x="5944397" y="23813"/>
              <a:chExt cx="328556" cy="126189"/>
            </a:xfrm>
          </p:grpSpPr>
          <p:sp>
            <p:nvSpPr>
              <p:cNvPr id="224" name="Rectangle 223"/>
              <p:cNvSpPr/>
              <p:nvPr/>
            </p:nvSpPr>
            <p:spPr>
              <a:xfrm>
                <a:off x="5944397" y="23813"/>
                <a:ext cx="99088" cy="119549"/>
              </a:xfrm>
              <a:prstGeom prst="rect">
                <a:avLst/>
              </a:prstGeom>
              <a:solidFill>
                <a:schemeClr val="tx1"/>
              </a:solidFill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5" name="Left Bracket 224"/>
              <p:cNvSpPr/>
              <p:nvPr/>
            </p:nvSpPr>
            <p:spPr>
              <a:xfrm>
                <a:off x="6012190" y="48848"/>
                <a:ext cx="221643" cy="63758"/>
              </a:xfrm>
              <a:prstGeom prst="leftBracket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226" name="Rectangle 225"/>
              <p:cNvSpPr/>
              <p:nvPr/>
            </p:nvSpPr>
            <p:spPr>
              <a:xfrm>
                <a:off x="6173865" y="30453"/>
                <a:ext cx="99088" cy="119549"/>
              </a:xfrm>
              <a:prstGeom prst="rect">
                <a:avLst/>
              </a:prstGeom>
              <a:solidFill>
                <a:schemeClr val="tx2"/>
              </a:solidFill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93595730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96" y="13022"/>
            <a:ext cx="6096001" cy="6858000"/>
          </a:xfrm>
          <a:prstGeom prst="rect">
            <a:avLst/>
          </a:prstGeom>
        </p:spPr>
      </p:pic>
      <p:sp>
        <p:nvSpPr>
          <p:cNvPr id="332" name="Rectangle 331"/>
          <p:cNvSpPr/>
          <p:nvPr/>
        </p:nvSpPr>
        <p:spPr>
          <a:xfrm>
            <a:off x="5944397" y="11113"/>
            <a:ext cx="99088" cy="119549"/>
          </a:xfrm>
          <a:prstGeom prst="rect">
            <a:avLst/>
          </a:prstGeom>
          <a:solidFill>
            <a:schemeClr val="tx1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7" name="Rectangle 336"/>
          <p:cNvSpPr/>
          <p:nvPr/>
        </p:nvSpPr>
        <p:spPr>
          <a:xfrm>
            <a:off x="5944397" y="163513"/>
            <a:ext cx="99088" cy="119549"/>
          </a:xfrm>
          <a:prstGeom prst="rect">
            <a:avLst/>
          </a:prstGeom>
          <a:solidFill>
            <a:schemeClr val="tx1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0" name="Rectangle 339"/>
          <p:cNvSpPr/>
          <p:nvPr/>
        </p:nvSpPr>
        <p:spPr>
          <a:xfrm>
            <a:off x="5944397" y="315913"/>
            <a:ext cx="99088" cy="119549"/>
          </a:xfrm>
          <a:prstGeom prst="rect">
            <a:avLst/>
          </a:prstGeom>
          <a:solidFill>
            <a:schemeClr val="tx1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3" name="Rectangle 342"/>
          <p:cNvSpPr/>
          <p:nvPr/>
        </p:nvSpPr>
        <p:spPr>
          <a:xfrm>
            <a:off x="5944397" y="468313"/>
            <a:ext cx="99088" cy="119549"/>
          </a:xfrm>
          <a:prstGeom prst="rect">
            <a:avLst/>
          </a:prstGeom>
          <a:solidFill>
            <a:schemeClr val="tx1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6" name="Rectangle 345"/>
          <p:cNvSpPr/>
          <p:nvPr/>
        </p:nvSpPr>
        <p:spPr>
          <a:xfrm>
            <a:off x="5944397" y="620713"/>
            <a:ext cx="99088" cy="119549"/>
          </a:xfrm>
          <a:prstGeom prst="rect">
            <a:avLst/>
          </a:prstGeom>
          <a:solidFill>
            <a:schemeClr val="tx1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9" name="Rectangle 348"/>
          <p:cNvSpPr/>
          <p:nvPr/>
        </p:nvSpPr>
        <p:spPr>
          <a:xfrm>
            <a:off x="5944397" y="773113"/>
            <a:ext cx="99088" cy="119549"/>
          </a:xfrm>
          <a:prstGeom prst="rect">
            <a:avLst/>
          </a:prstGeom>
          <a:solidFill>
            <a:schemeClr val="tx1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2" name="Rectangle 351"/>
          <p:cNvSpPr/>
          <p:nvPr/>
        </p:nvSpPr>
        <p:spPr>
          <a:xfrm>
            <a:off x="5944397" y="925513"/>
            <a:ext cx="99088" cy="119549"/>
          </a:xfrm>
          <a:prstGeom prst="rect">
            <a:avLst/>
          </a:prstGeom>
          <a:solidFill>
            <a:schemeClr val="tx1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5" name="Rectangle 354"/>
          <p:cNvSpPr/>
          <p:nvPr/>
        </p:nvSpPr>
        <p:spPr>
          <a:xfrm>
            <a:off x="5944397" y="1077913"/>
            <a:ext cx="99088" cy="119549"/>
          </a:xfrm>
          <a:prstGeom prst="rect">
            <a:avLst/>
          </a:prstGeom>
          <a:solidFill>
            <a:schemeClr val="tx1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8" name="Rectangle 357"/>
          <p:cNvSpPr/>
          <p:nvPr/>
        </p:nvSpPr>
        <p:spPr>
          <a:xfrm>
            <a:off x="5944397" y="1230313"/>
            <a:ext cx="99088" cy="119549"/>
          </a:xfrm>
          <a:prstGeom prst="rect">
            <a:avLst/>
          </a:prstGeom>
          <a:solidFill>
            <a:schemeClr val="tx1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1" name="Rectangle 360"/>
          <p:cNvSpPr/>
          <p:nvPr/>
        </p:nvSpPr>
        <p:spPr>
          <a:xfrm>
            <a:off x="5944397" y="1382713"/>
            <a:ext cx="99088" cy="119549"/>
          </a:xfrm>
          <a:prstGeom prst="rect">
            <a:avLst/>
          </a:prstGeom>
          <a:solidFill>
            <a:schemeClr val="tx1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4" name="Rectangle 363"/>
          <p:cNvSpPr/>
          <p:nvPr/>
        </p:nvSpPr>
        <p:spPr>
          <a:xfrm>
            <a:off x="5944397" y="1535113"/>
            <a:ext cx="99088" cy="119549"/>
          </a:xfrm>
          <a:prstGeom prst="rect">
            <a:avLst/>
          </a:prstGeom>
          <a:solidFill>
            <a:schemeClr val="tx1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7" name="Rectangle 366"/>
          <p:cNvSpPr/>
          <p:nvPr/>
        </p:nvSpPr>
        <p:spPr>
          <a:xfrm>
            <a:off x="5944397" y="1687513"/>
            <a:ext cx="99088" cy="119549"/>
          </a:xfrm>
          <a:prstGeom prst="rect">
            <a:avLst/>
          </a:prstGeom>
          <a:solidFill>
            <a:schemeClr val="tx1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0" name="Rectangle 369"/>
          <p:cNvSpPr/>
          <p:nvPr/>
        </p:nvSpPr>
        <p:spPr>
          <a:xfrm>
            <a:off x="5944397" y="1839913"/>
            <a:ext cx="99088" cy="119549"/>
          </a:xfrm>
          <a:prstGeom prst="rect">
            <a:avLst/>
          </a:prstGeom>
          <a:solidFill>
            <a:schemeClr val="tx1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3" name="Rectangle 372"/>
          <p:cNvSpPr/>
          <p:nvPr/>
        </p:nvSpPr>
        <p:spPr>
          <a:xfrm>
            <a:off x="5944397" y="1992313"/>
            <a:ext cx="99088" cy="119549"/>
          </a:xfrm>
          <a:prstGeom prst="rect">
            <a:avLst/>
          </a:prstGeom>
          <a:solidFill>
            <a:schemeClr val="tx1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6" name="Rectangle 375"/>
          <p:cNvSpPr/>
          <p:nvPr/>
        </p:nvSpPr>
        <p:spPr>
          <a:xfrm>
            <a:off x="5944397" y="2144713"/>
            <a:ext cx="99088" cy="119549"/>
          </a:xfrm>
          <a:prstGeom prst="rect">
            <a:avLst/>
          </a:prstGeom>
          <a:solidFill>
            <a:schemeClr val="tx1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9" name="Rectangle 378"/>
          <p:cNvSpPr/>
          <p:nvPr/>
        </p:nvSpPr>
        <p:spPr>
          <a:xfrm>
            <a:off x="5944397" y="2297113"/>
            <a:ext cx="99088" cy="119549"/>
          </a:xfrm>
          <a:prstGeom prst="rect">
            <a:avLst/>
          </a:prstGeom>
          <a:solidFill>
            <a:schemeClr val="tx1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2" name="Rectangle 381"/>
          <p:cNvSpPr/>
          <p:nvPr/>
        </p:nvSpPr>
        <p:spPr>
          <a:xfrm>
            <a:off x="5944397" y="2449513"/>
            <a:ext cx="99088" cy="119549"/>
          </a:xfrm>
          <a:prstGeom prst="rect">
            <a:avLst/>
          </a:prstGeom>
          <a:solidFill>
            <a:schemeClr val="tx1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5" name="Rectangle 384"/>
          <p:cNvSpPr/>
          <p:nvPr/>
        </p:nvSpPr>
        <p:spPr>
          <a:xfrm>
            <a:off x="5944397" y="2601913"/>
            <a:ext cx="99088" cy="119549"/>
          </a:xfrm>
          <a:prstGeom prst="rect">
            <a:avLst/>
          </a:prstGeom>
          <a:solidFill>
            <a:schemeClr val="tx1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8" name="Rectangle 387"/>
          <p:cNvSpPr/>
          <p:nvPr/>
        </p:nvSpPr>
        <p:spPr>
          <a:xfrm>
            <a:off x="5944397" y="2754313"/>
            <a:ext cx="99088" cy="119549"/>
          </a:xfrm>
          <a:prstGeom prst="rect">
            <a:avLst/>
          </a:prstGeom>
          <a:solidFill>
            <a:schemeClr val="tx1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1" name="Rectangle 390"/>
          <p:cNvSpPr/>
          <p:nvPr/>
        </p:nvSpPr>
        <p:spPr>
          <a:xfrm>
            <a:off x="5944397" y="2906713"/>
            <a:ext cx="99088" cy="119549"/>
          </a:xfrm>
          <a:prstGeom prst="rect">
            <a:avLst/>
          </a:prstGeom>
          <a:solidFill>
            <a:schemeClr val="tx1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4" name="Rectangle 393"/>
          <p:cNvSpPr/>
          <p:nvPr/>
        </p:nvSpPr>
        <p:spPr>
          <a:xfrm>
            <a:off x="5944397" y="3059113"/>
            <a:ext cx="99088" cy="119549"/>
          </a:xfrm>
          <a:prstGeom prst="rect">
            <a:avLst/>
          </a:prstGeom>
          <a:solidFill>
            <a:schemeClr val="tx1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7" name="Rectangle 396"/>
          <p:cNvSpPr/>
          <p:nvPr/>
        </p:nvSpPr>
        <p:spPr>
          <a:xfrm>
            <a:off x="5944397" y="3211513"/>
            <a:ext cx="99088" cy="119549"/>
          </a:xfrm>
          <a:prstGeom prst="rect">
            <a:avLst/>
          </a:prstGeom>
          <a:solidFill>
            <a:schemeClr val="tx1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0" name="Rectangle 399"/>
          <p:cNvSpPr/>
          <p:nvPr/>
        </p:nvSpPr>
        <p:spPr>
          <a:xfrm>
            <a:off x="5944397" y="3363913"/>
            <a:ext cx="99088" cy="119549"/>
          </a:xfrm>
          <a:prstGeom prst="rect">
            <a:avLst/>
          </a:prstGeom>
          <a:solidFill>
            <a:schemeClr val="tx1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3" name="Rectangle 402"/>
          <p:cNvSpPr/>
          <p:nvPr/>
        </p:nvSpPr>
        <p:spPr>
          <a:xfrm>
            <a:off x="5944397" y="3516313"/>
            <a:ext cx="99088" cy="119549"/>
          </a:xfrm>
          <a:prstGeom prst="rect">
            <a:avLst/>
          </a:prstGeom>
          <a:solidFill>
            <a:schemeClr val="tx1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6" name="Rectangle 405"/>
          <p:cNvSpPr/>
          <p:nvPr/>
        </p:nvSpPr>
        <p:spPr>
          <a:xfrm>
            <a:off x="5944397" y="3668713"/>
            <a:ext cx="99088" cy="119549"/>
          </a:xfrm>
          <a:prstGeom prst="rect">
            <a:avLst/>
          </a:prstGeom>
          <a:solidFill>
            <a:schemeClr val="tx1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9" name="Rectangle 408"/>
          <p:cNvSpPr/>
          <p:nvPr/>
        </p:nvSpPr>
        <p:spPr>
          <a:xfrm>
            <a:off x="5944397" y="3821113"/>
            <a:ext cx="99088" cy="119549"/>
          </a:xfrm>
          <a:prstGeom prst="rect">
            <a:avLst/>
          </a:prstGeom>
          <a:solidFill>
            <a:schemeClr val="tx1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2" name="Rectangle 411"/>
          <p:cNvSpPr/>
          <p:nvPr/>
        </p:nvSpPr>
        <p:spPr>
          <a:xfrm>
            <a:off x="5944397" y="3973513"/>
            <a:ext cx="99088" cy="119549"/>
          </a:xfrm>
          <a:prstGeom prst="rect">
            <a:avLst/>
          </a:prstGeom>
          <a:solidFill>
            <a:schemeClr val="tx1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5" name="Rectangle 414"/>
          <p:cNvSpPr/>
          <p:nvPr/>
        </p:nvSpPr>
        <p:spPr>
          <a:xfrm>
            <a:off x="5944397" y="4125913"/>
            <a:ext cx="99088" cy="119549"/>
          </a:xfrm>
          <a:prstGeom prst="rect">
            <a:avLst/>
          </a:prstGeom>
          <a:solidFill>
            <a:schemeClr val="tx1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8" name="Rectangle 417"/>
          <p:cNvSpPr/>
          <p:nvPr/>
        </p:nvSpPr>
        <p:spPr>
          <a:xfrm>
            <a:off x="5944397" y="4278313"/>
            <a:ext cx="99088" cy="119549"/>
          </a:xfrm>
          <a:prstGeom prst="rect">
            <a:avLst/>
          </a:prstGeom>
          <a:solidFill>
            <a:schemeClr val="tx1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1" name="Rectangle 420"/>
          <p:cNvSpPr/>
          <p:nvPr/>
        </p:nvSpPr>
        <p:spPr>
          <a:xfrm>
            <a:off x="5944397" y="4430713"/>
            <a:ext cx="99088" cy="119549"/>
          </a:xfrm>
          <a:prstGeom prst="rect">
            <a:avLst/>
          </a:prstGeom>
          <a:solidFill>
            <a:schemeClr val="tx1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4" name="Rectangle 423"/>
          <p:cNvSpPr/>
          <p:nvPr/>
        </p:nvSpPr>
        <p:spPr>
          <a:xfrm>
            <a:off x="5944397" y="4583113"/>
            <a:ext cx="99088" cy="119549"/>
          </a:xfrm>
          <a:prstGeom prst="rect">
            <a:avLst/>
          </a:prstGeom>
          <a:solidFill>
            <a:schemeClr val="tx1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7" name="Rectangle 426"/>
          <p:cNvSpPr/>
          <p:nvPr/>
        </p:nvSpPr>
        <p:spPr>
          <a:xfrm>
            <a:off x="5944397" y="4735513"/>
            <a:ext cx="99088" cy="119549"/>
          </a:xfrm>
          <a:prstGeom prst="rect">
            <a:avLst/>
          </a:prstGeom>
          <a:solidFill>
            <a:schemeClr val="tx1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0" name="Rectangle 429"/>
          <p:cNvSpPr/>
          <p:nvPr/>
        </p:nvSpPr>
        <p:spPr>
          <a:xfrm>
            <a:off x="5944397" y="4887913"/>
            <a:ext cx="99088" cy="119549"/>
          </a:xfrm>
          <a:prstGeom prst="rect">
            <a:avLst/>
          </a:prstGeom>
          <a:solidFill>
            <a:schemeClr val="tx1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3" name="Rectangle 432"/>
          <p:cNvSpPr/>
          <p:nvPr/>
        </p:nvSpPr>
        <p:spPr>
          <a:xfrm>
            <a:off x="5944397" y="5040313"/>
            <a:ext cx="99088" cy="119549"/>
          </a:xfrm>
          <a:prstGeom prst="rect">
            <a:avLst/>
          </a:prstGeom>
          <a:solidFill>
            <a:schemeClr val="tx1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6" name="Rectangle 435"/>
          <p:cNvSpPr/>
          <p:nvPr/>
        </p:nvSpPr>
        <p:spPr>
          <a:xfrm>
            <a:off x="5944397" y="5192713"/>
            <a:ext cx="99088" cy="119549"/>
          </a:xfrm>
          <a:prstGeom prst="rect">
            <a:avLst/>
          </a:prstGeom>
          <a:solidFill>
            <a:schemeClr val="tx1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9" name="Rectangle 438"/>
          <p:cNvSpPr/>
          <p:nvPr/>
        </p:nvSpPr>
        <p:spPr>
          <a:xfrm>
            <a:off x="5944397" y="5345113"/>
            <a:ext cx="99088" cy="119549"/>
          </a:xfrm>
          <a:prstGeom prst="rect">
            <a:avLst/>
          </a:prstGeom>
          <a:solidFill>
            <a:schemeClr val="tx1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2" name="Rectangle 441"/>
          <p:cNvSpPr/>
          <p:nvPr/>
        </p:nvSpPr>
        <p:spPr>
          <a:xfrm>
            <a:off x="5944397" y="5497513"/>
            <a:ext cx="99088" cy="119549"/>
          </a:xfrm>
          <a:prstGeom prst="rect">
            <a:avLst/>
          </a:prstGeom>
          <a:solidFill>
            <a:schemeClr val="tx1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5" name="Rectangle 444"/>
          <p:cNvSpPr/>
          <p:nvPr/>
        </p:nvSpPr>
        <p:spPr>
          <a:xfrm>
            <a:off x="5944397" y="5649913"/>
            <a:ext cx="99088" cy="119549"/>
          </a:xfrm>
          <a:prstGeom prst="rect">
            <a:avLst/>
          </a:prstGeom>
          <a:solidFill>
            <a:schemeClr val="tx1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8" name="Rectangle 447"/>
          <p:cNvSpPr/>
          <p:nvPr/>
        </p:nvSpPr>
        <p:spPr>
          <a:xfrm>
            <a:off x="5944397" y="5802313"/>
            <a:ext cx="99088" cy="119549"/>
          </a:xfrm>
          <a:prstGeom prst="rect">
            <a:avLst/>
          </a:prstGeom>
          <a:solidFill>
            <a:schemeClr val="tx1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1" name="Rectangle 450"/>
          <p:cNvSpPr/>
          <p:nvPr/>
        </p:nvSpPr>
        <p:spPr>
          <a:xfrm>
            <a:off x="5944397" y="5954713"/>
            <a:ext cx="99088" cy="119549"/>
          </a:xfrm>
          <a:prstGeom prst="rect">
            <a:avLst/>
          </a:prstGeom>
          <a:solidFill>
            <a:schemeClr val="tx1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4" name="Rectangle 453"/>
          <p:cNvSpPr/>
          <p:nvPr/>
        </p:nvSpPr>
        <p:spPr>
          <a:xfrm>
            <a:off x="5944397" y="6107113"/>
            <a:ext cx="99088" cy="119549"/>
          </a:xfrm>
          <a:prstGeom prst="rect">
            <a:avLst/>
          </a:prstGeom>
          <a:solidFill>
            <a:schemeClr val="tx1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7" name="Rectangle 456"/>
          <p:cNvSpPr/>
          <p:nvPr/>
        </p:nvSpPr>
        <p:spPr>
          <a:xfrm>
            <a:off x="5944397" y="6259513"/>
            <a:ext cx="99088" cy="119549"/>
          </a:xfrm>
          <a:prstGeom prst="rect">
            <a:avLst/>
          </a:prstGeom>
          <a:solidFill>
            <a:schemeClr val="tx1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0" name="Rectangle 459"/>
          <p:cNvSpPr/>
          <p:nvPr/>
        </p:nvSpPr>
        <p:spPr>
          <a:xfrm>
            <a:off x="5944397" y="6411913"/>
            <a:ext cx="99088" cy="119549"/>
          </a:xfrm>
          <a:prstGeom prst="rect">
            <a:avLst/>
          </a:prstGeom>
          <a:solidFill>
            <a:schemeClr val="tx1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3" name="Rectangle 462"/>
          <p:cNvSpPr/>
          <p:nvPr/>
        </p:nvSpPr>
        <p:spPr>
          <a:xfrm>
            <a:off x="5944397" y="6564313"/>
            <a:ext cx="99088" cy="119549"/>
          </a:xfrm>
          <a:prstGeom prst="rect">
            <a:avLst/>
          </a:prstGeom>
          <a:solidFill>
            <a:schemeClr val="tx1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6" name="Rectangle 465"/>
          <p:cNvSpPr/>
          <p:nvPr/>
        </p:nvSpPr>
        <p:spPr>
          <a:xfrm>
            <a:off x="5944397" y="6716713"/>
            <a:ext cx="99088" cy="119549"/>
          </a:xfrm>
          <a:prstGeom prst="rect">
            <a:avLst/>
          </a:prstGeom>
          <a:solidFill>
            <a:schemeClr val="tx1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5980440" y="0"/>
            <a:ext cx="221643" cy="6858000"/>
            <a:chOff x="5980440" y="0"/>
            <a:chExt cx="221643" cy="6858000"/>
          </a:xfrm>
        </p:grpSpPr>
        <p:cxnSp>
          <p:nvCxnSpPr>
            <p:cNvPr id="186" name="Straight Connector 185"/>
            <p:cNvCxnSpPr/>
            <p:nvPr/>
          </p:nvCxnSpPr>
          <p:spPr>
            <a:xfrm>
              <a:off x="6096000" y="0"/>
              <a:ext cx="0" cy="6858000"/>
            </a:xfrm>
            <a:prstGeom prst="line">
              <a:avLst/>
            </a:prstGeom>
            <a:ln>
              <a:noFill/>
            </a:ln>
            <a:scene3d>
              <a:camera prst="orthographicFront"/>
              <a:lightRig rig="threePt" dir="t"/>
            </a:scene3d>
            <a:sp3d>
              <a:bevelT prst="slope"/>
            </a:sp3d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333" name="Left Bracket 332"/>
            <p:cNvSpPr/>
            <p:nvPr/>
          </p:nvSpPr>
          <p:spPr>
            <a:xfrm rot="10800000">
              <a:off x="5980440" y="42498"/>
              <a:ext cx="221643" cy="63758"/>
            </a:xfrm>
            <a:prstGeom prst="leftBracket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338" name="Left Bracket 337"/>
            <p:cNvSpPr/>
            <p:nvPr/>
          </p:nvSpPr>
          <p:spPr>
            <a:xfrm rot="10800000">
              <a:off x="5980440" y="194898"/>
              <a:ext cx="221643" cy="63758"/>
            </a:xfrm>
            <a:prstGeom prst="leftBracket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341" name="Left Bracket 340"/>
            <p:cNvSpPr/>
            <p:nvPr/>
          </p:nvSpPr>
          <p:spPr>
            <a:xfrm rot="10800000">
              <a:off x="5980440" y="347298"/>
              <a:ext cx="221643" cy="63758"/>
            </a:xfrm>
            <a:prstGeom prst="leftBracket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344" name="Left Bracket 343"/>
            <p:cNvSpPr/>
            <p:nvPr/>
          </p:nvSpPr>
          <p:spPr>
            <a:xfrm rot="10800000">
              <a:off x="5980440" y="499698"/>
              <a:ext cx="221643" cy="63758"/>
            </a:xfrm>
            <a:prstGeom prst="leftBracket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347" name="Left Bracket 346"/>
            <p:cNvSpPr/>
            <p:nvPr/>
          </p:nvSpPr>
          <p:spPr>
            <a:xfrm rot="10800000">
              <a:off x="5980440" y="652098"/>
              <a:ext cx="221643" cy="63758"/>
            </a:xfrm>
            <a:prstGeom prst="leftBracket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350" name="Left Bracket 349"/>
            <p:cNvSpPr/>
            <p:nvPr/>
          </p:nvSpPr>
          <p:spPr>
            <a:xfrm rot="10800000">
              <a:off x="5980440" y="804498"/>
              <a:ext cx="221643" cy="63758"/>
            </a:xfrm>
            <a:prstGeom prst="leftBracket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353" name="Left Bracket 352"/>
            <p:cNvSpPr/>
            <p:nvPr/>
          </p:nvSpPr>
          <p:spPr>
            <a:xfrm rot="10800000">
              <a:off x="5980440" y="956898"/>
              <a:ext cx="221643" cy="63758"/>
            </a:xfrm>
            <a:prstGeom prst="leftBracket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356" name="Left Bracket 355"/>
            <p:cNvSpPr/>
            <p:nvPr/>
          </p:nvSpPr>
          <p:spPr>
            <a:xfrm rot="10800000">
              <a:off x="5980440" y="1109298"/>
              <a:ext cx="221643" cy="63758"/>
            </a:xfrm>
            <a:prstGeom prst="leftBracket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359" name="Left Bracket 358"/>
            <p:cNvSpPr/>
            <p:nvPr/>
          </p:nvSpPr>
          <p:spPr>
            <a:xfrm rot="10800000">
              <a:off x="5980440" y="1261698"/>
              <a:ext cx="221643" cy="63758"/>
            </a:xfrm>
            <a:prstGeom prst="leftBracket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362" name="Left Bracket 361"/>
            <p:cNvSpPr/>
            <p:nvPr/>
          </p:nvSpPr>
          <p:spPr>
            <a:xfrm rot="10800000">
              <a:off x="5980440" y="1414098"/>
              <a:ext cx="221643" cy="63758"/>
            </a:xfrm>
            <a:prstGeom prst="leftBracket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365" name="Left Bracket 364"/>
            <p:cNvSpPr/>
            <p:nvPr/>
          </p:nvSpPr>
          <p:spPr>
            <a:xfrm rot="10800000">
              <a:off x="5980440" y="1566498"/>
              <a:ext cx="221643" cy="63758"/>
            </a:xfrm>
            <a:prstGeom prst="leftBracket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368" name="Left Bracket 367"/>
            <p:cNvSpPr/>
            <p:nvPr/>
          </p:nvSpPr>
          <p:spPr>
            <a:xfrm rot="10800000">
              <a:off x="5980440" y="1718898"/>
              <a:ext cx="221643" cy="63758"/>
            </a:xfrm>
            <a:prstGeom prst="leftBracket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371" name="Left Bracket 370"/>
            <p:cNvSpPr/>
            <p:nvPr/>
          </p:nvSpPr>
          <p:spPr>
            <a:xfrm rot="10800000">
              <a:off x="5980440" y="1871298"/>
              <a:ext cx="221643" cy="63758"/>
            </a:xfrm>
            <a:prstGeom prst="leftBracket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374" name="Left Bracket 373"/>
            <p:cNvSpPr/>
            <p:nvPr/>
          </p:nvSpPr>
          <p:spPr>
            <a:xfrm rot="10800000">
              <a:off x="5980440" y="2023698"/>
              <a:ext cx="221643" cy="63758"/>
            </a:xfrm>
            <a:prstGeom prst="leftBracket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377" name="Left Bracket 376"/>
            <p:cNvSpPr/>
            <p:nvPr/>
          </p:nvSpPr>
          <p:spPr>
            <a:xfrm rot="10800000">
              <a:off x="5980440" y="2176098"/>
              <a:ext cx="221643" cy="63758"/>
            </a:xfrm>
            <a:prstGeom prst="leftBracket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380" name="Left Bracket 379"/>
            <p:cNvSpPr/>
            <p:nvPr/>
          </p:nvSpPr>
          <p:spPr>
            <a:xfrm rot="10800000">
              <a:off x="5980440" y="2328498"/>
              <a:ext cx="221643" cy="63758"/>
            </a:xfrm>
            <a:prstGeom prst="leftBracket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383" name="Left Bracket 382"/>
            <p:cNvSpPr/>
            <p:nvPr/>
          </p:nvSpPr>
          <p:spPr>
            <a:xfrm rot="10800000">
              <a:off x="5980440" y="2483079"/>
              <a:ext cx="221643" cy="63758"/>
            </a:xfrm>
            <a:prstGeom prst="leftBracket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386" name="Left Bracket 385"/>
            <p:cNvSpPr/>
            <p:nvPr/>
          </p:nvSpPr>
          <p:spPr>
            <a:xfrm rot="10800000">
              <a:off x="5980440" y="2633298"/>
              <a:ext cx="221643" cy="63758"/>
            </a:xfrm>
            <a:prstGeom prst="leftBracket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389" name="Left Bracket 388"/>
            <p:cNvSpPr/>
            <p:nvPr/>
          </p:nvSpPr>
          <p:spPr>
            <a:xfrm rot="10800000">
              <a:off x="5980440" y="2785698"/>
              <a:ext cx="221643" cy="63758"/>
            </a:xfrm>
            <a:prstGeom prst="leftBracket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392" name="Left Bracket 391"/>
            <p:cNvSpPr/>
            <p:nvPr/>
          </p:nvSpPr>
          <p:spPr>
            <a:xfrm rot="10800000">
              <a:off x="5980440" y="2938098"/>
              <a:ext cx="221643" cy="63758"/>
            </a:xfrm>
            <a:prstGeom prst="leftBracket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395" name="Left Bracket 394"/>
            <p:cNvSpPr/>
            <p:nvPr/>
          </p:nvSpPr>
          <p:spPr>
            <a:xfrm rot="10800000">
              <a:off x="5980440" y="3090498"/>
              <a:ext cx="221643" cy="63758"/>
            </a:xfrm>
            <a:prstGeom prst="leftBracket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398" name="Left Bracket 397"/>
            <p:cNvSpPr/>
            <p:nvPr/>
          </p:nvSpPr>
          <p:spPr>
            <a:xfrm rot="10800000">
              <a:off x="5980440" y="3242898"/>
              <a:ext cx="221643" cy="63758"/>
            </a:xfrm>
            <a:prstGeom prst="leftBracket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401" name="Left Bracket 400"/>
            <p:cNvSpPr/>
            <p:nvPr/>
          </p:nvSpPr>
          <p:spPr>
            <a:xfrm rot="10800000">
              <a:off x="5980440" y="3395298"/>
              <a:ext cx="221643" cy="63758"/>
            </a:xfrm>
            <a:prstGeom prst="leftBracket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404" name="Left Bracket 403"/>
            <p:cNvSpPr/>
            <p:nvPr/>
          </p:nvSpPr>
          <p:spPr>
            <a:xfrm rot="10800000">
              <a:off x="5980440" y="3547698"/>
              <a:ext cx="221643" cy="63758"/>
            </a:xfrm>
            <a:prstGeom prst="leftBracket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407" name="Left Bracket 406"/>
            <p:cNvSpPr/>
            <p:nvPr/>
          </p:nvSpPr>
          <p:spPr>
            <a:xfrm rot="10800000">
              <a:off x="5980440" y="3700098"/>
              <a:ext cx="221643" cy="63758"/>
            </a:xfrm>
            <a:prstGeom prst="leftBracket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410" name="Left Bracket 409"/>
            <p:cNvSpPr/>
            <p:nvPr/>
          </p:nvSpPr>
          <p:spPr>
            <a:xfrm rot="10800000">
              <a:off x="5980440" y="3852498"/>
              <a:ext cx="221643" cy="63758"/>
            </a:xfrm>
            <a:prstGeom prst="leftBracket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413" name="Left Bracket 412"/>
            <p:cNvSpPr/>
            <p:nvPr/>
          </p:nvSpPr>
          <p:spPr>
            <a:xfrm rot="10800000">
              <a:off x="5980440" y="4004898"/>
              <a:ext cx="221643" cy="63758"/>
            </a:xfrm>
            <a:prstGeom prst="leftBracket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416" name="Left Bracket 415"/>
            <p:cNvSpPr/>
            <p:nvPr/>
          </p:nvSpPr>
          <p:spPr>
            <a:xfrm rot="10800000">
              <a:off x="5980440" y="4157298"/>
              <a:ext cx="221643" cy="63758"/>
            </a:xfrm>
            <a:prstGeom prst="leftBracket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419" name="Left Bracket 418"/>
            <p:cNvSpPr/>
            <p:nvPr/>
          </p:nvSpPr>
          <p:spPr>
            <a:xfrm rot="10800000">
              <a:off x="5980440" y="4309698"/>
              <a:ext cx="221643" cy="63758"/>
            </a:xfrm>
            <a:prstGeom prst="leftBracket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422" name="Left Bracket 421"/>
            <p:cNvSpPr/>
            <p:nvPr/>
          </p:nvSpPr>
          <p:spPr>
            <a:xfrm rot="10800000">
              <a:off x="5980440" y="4462098"/>
              <a:ext cx="221643" cy="63758"/>
            </a:xfrm>
            <a:prstGeom prst="leftBracket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425" name="Left Bracket 424"/>
            <p:cNvSpPr/>
            <p:nvPr/>
          </p:nvSpPr>
          <p:spPr>
            <a:xfrm rot="10800000">
              <a:off x="5980440" y="4614498"/>
              <a:ext cx="221643" cy="63758"/>
            </a:xfrm>
            <a:prstGeom prst="leftBracket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428" name="Left Bracket 427"/>
            <p:cNvSpPr/>
            <p:nvPr/>
          </p:nvSpPr>
          <p:spPr>
            <a:xfrm rot="10800000">
              <a:off x="5980440" y="4766898"/>
              <a:ext cx="221643" cy="63758"/>
            </a:xfrm>
            <a:prstGeom prst="leftBracket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431" name="Left Bracket 430"/>
            <p:cNvSpPr/>
            <p:nvPr/>
          </p:nvSpPr>
          <p:spPr>
            <a:xfrm rot="10800000">
              <a:off x="5980440" y="4919298"/>
              <a:ext cx="221643" cy="63758"/>
            </a:xfrm>
            <a:prstGeom prst="leftBracket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434" name="Left Bracket 433"/>
            <p:cNvSpPr/>
            <p:nvPr/>
          </p:nvSpPr>
          <p:spPr>
            <a:xfrm rot="10800000">
              <a:off x="5980440" y="5071698"/>
              <a:ext cx="221643" cy="63758"/>
            </a:xfrm>
            <a:prstGeom prst="leftBracket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437" name="Left Bracket 436"/>
            <p:cNvSpPr/>
            <p:nvPr/>
          </p:nvSpPr>
          <p:spPr>
            <a:xfrm rot="10800000">
              <a:off x="5980440" y="5224098"/>
              <a:ext cx="221643" cy="63758"/>
            </a:xfrm>
            <a:prstGeom prst="leftBracket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440" name="Left Bracket 439"/>
            <p:cNvSpPr/>
            <p:nvPr/>
          </p:nvSpPr>
          <p:spPr>
            <a:xfrm rot="10800000">
              <a:off x="5980440" y="5376498"/>
              <a:ext cx="221643" cy="63758"/>
            </a:xfrm>
            <a:prstGeom prst="leftBracket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443" name="Left Bracket 442"/>
            <p:cNvSpPr/>
            <p:nvPr/>
          </p:nvSpPr>
          <p:spPr>
            <a:xfrm rot="10800000">
              <a:off x="5980440" y="5528898"/>
              <a:ext cx="221643" cy="63758"/>
            </a:xfrm>
            <a:prstGeom prst="leftBracket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446" name="Left Bracket 445"/>
            <p:cNvSpPr/>
            <p:nvPr/>
          </p:nvSpPr>
          <p:spPr>
            <a:xfrm rot="10800000">
              <a:off x="5980440" y="5681298"/>
              <a:ext cx="221643" cy="63758"/>
            </a:xfrm>
            <a:prstGeom prst="leftBracket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449" name="Left Bracket 448"/>
            <p:cNvSpPr/>
            <p:nvPr/>
          </p:nvSpPr>
          <p:spPr>
            <a:xfrm rot="10800000">
              <a:off x="5980440" y="5833698"/>
              <a:ext cx="221643" cy="63758"/>
            </a:xfrm>
            <a:prstGeom prst="leftBracket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452" name="Left Bracket 451"/>
            <p:cNvSpPr/>
            <p:nvPr/>
          </p:nvSpPr>
          <p:spPr>
            <a:xfrm rot="10800000">
              <a:off x="5980440" y="5986098"/>
              <a:ext cx="221643" cy="63758"/>
            </a:xfrm>
            <a:prstGeom prst="leftBracket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455" name="Left Bracket 454"/>
            <p:cNvSpPr/>
            <p:nvPr/>
          </p:nvSpPr>
          <p:spPr>
            <a:xfrm rot="10800000">
              <a:off x="5980440" y="6138498"/>
              <a:ext cx="221643" cy="63758"/>
            </a:xfrm>
            <a:prstGeom prst="leftBracket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458" name="Left Bracket 457"/>
            <p:cNvSpPr/>
            <p:nvPr/>
          </p:nvSpPr>
          <p:spPr>
            <a:xfrm rot="10800000">
              <a:off x="5980440" y="6290898"/>
              <a:ext cx="221643" cy="63758"/>
            </a:xfrm>
            <a:prstGeom prst="leftBracket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461" name="Left Bracket 460"/>
            <p:cNvSpPr/>
            <p:nvPr/>
          </p:nvSpPr>
          <p:spPr>
            <a:xfrm rot="10800000">
              <a:off x="5980440" y="6443298"/>
              <a:ext cx="221643" cy="63758"/>
            </a:xfrm>
            <a:prstGeom prst="leftBracket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464" name="Left Bracket 463"/>
            <p:cNvSpPr/>
            <p:nvPr/>
          </p:nvSpPr>
          <p:spPr>
            <a:xfrm rot="10800000">
              <a:off x="5980440" y="6595698"/>
              <a:ext cx="221643" cy="63758"/>
            </a:xfrm>
            <a:prstGeom prst="leftBracket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467" name="Left Bracket 466"/>
            <p:cNvSpPr/>
            <p:nvPr/>
          </p:nvSpPr>
          <p:spPr>
            <a:xfrm rot="10800000">
              <a:off x="5980440" y="6748098"/>
              <a:ext cx="221643" cy="63758"/>
            </a:xfrm>
            <a:prstGeom prst="leftBracket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</p:grpSp>
      <p:grpSp>
        <p:nvGrpSpPr>
          <p:cNvPr id="140" name="Group 139"/>
          <p:cNvGrpSpPr/>
          <p:nvPr/>
        </p:nvGrpSpPr>
        <p:grpSpPr>
          <a:xfrm rot="477055">
            <a:off x="7113395" y="398242"/>
            <a:ext cx="4610495" cy="6148700"/>
            <a:chOff x="620107" y="418923"/>
            <a:chExt cx="4404529" cy="6075614"/>
          </a:xfrm>
        </p:grpSpPr>
        <p:sp>
          <p:nvSpPr>
            <p:cNvPr id="141" name="Rectangle 140"/>
            <p:cNvSpPr/>
            <p:nvPr/>
          </p:nvSpPr>
          <p:spPr>
            <a:xfrm rot="4935599">
              <a:off x="-215435" y="1254465"/>
              <a:ext cx="6075614" cy="4404529"/>
            </a:xfrm>
            <a:prstGeom prst="rect">
              <a:avLst/>
            </a:prstGeom>
            <a:ln>
              <a:noFill/>
            </a:ln>
            <a:effectLst>
              <a:glow rad="228600">
                <a:schemeClr val="accent5">
                  <a:satMod val="175000"/>
                  <a:alpha val="40000"/>
                </a:schemeClr>
              </a:glow>
              <a:outerShdw blurRad="127000" dist="38100" dir="2700000" algn="ctr">
                <a:srgbClr val="000000">
                  <a:alpha val="45000"/>
                </a:srgbClr>
              </a:outerShdw>
            </a:effectLst>
            <a:scene3d>
              <a:camera prst="obliqueBottomLeft"/>
              <a:lightRig rig="soft" dir="t">
                <a:rot lat="0" lon="0" rev="0"/>
              </a:lightRig>
            </a:scene3d>
            <a:sp3d prstMaterial="translucentPowder">
              <a:bevelT w="203200" h="50800" prst="ribl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42" name="Picture 141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70" t="4233" r="3243" b="4655"/>
            <a:stretch/>
          </p:blipFill>
          <p:spPr>
            <a:xfrm rot="21127956">
              <a:off x="927121" y="673575"/>
              <a:ext cx="3893465" cy="557931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03068318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289</TotalTime>
  <Words>0</Words>
  <Application>Microsoft Office PowerPoint</Application>
  <PresentationFormat>Widescreen</PresentationFormat>
  <Paragraphs>0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account</dc:creator>
  <cp:lastModifiedBy>Dell</cp:lastModifiedBy>
  <cp:revision>32</cp:revision>
  <dcterms:created xsi:type="dcterms:W3CDTF">2023-02-13T02:17:49Z</dcterms:created>
  <dcterms:modified xsi:type="dcterms:W3CDTF">2023-03-27T05:50:09Z</dcterms:modified>
</cp:coreProperties>
</file>